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02" r:id="rId2"/>
    <p:sldId id="306" r:id="rId3"/>
    <p:sldId id="307" r:id="rId4"/>
    <p:sldId id="308" r:id="rId5"/>
    <p:sldId id="313" r:id="rId6"/>
    <p:sldId id="314" r:id="rId7"/>
    <p:sldId id="347" r:id="rId8"/>
    <p:sldId id="319" r:id="rId9"/>
    <p:sldId id="318" r:id="rId10"/>
    <p:sldId id="320" r:id="rId11"/>
    <p:sldId id="321" r:id="rId12"/>
    <p:sldId id="322" r:id="rId13"/>
    <p:sldId id="324" r:id="rId14"/>
    <p:sldId id="326" r:id="rId15"/>
    <p:sldId id="348" r:id="rId16"/>
    <p:sldId id="309" r:id="rId17"/>
    <p:sldId id="371" r:id="rId18"/>
    <p:sldId id="349" r:id="rId19"/>
    <p:sldId id="343" r:id="rId20"/>
    <p:sldId id="310" r:id="rId21"/>
    <p:sldId id="338" r:id="rId22"/>
    <p:sldId id="339" r:id="rId23"/>
    <p:sldId id="340" r:id="rId24"/>
    <p:sldId id="341" r:id="rId25"/>
    <p:sldId id="345" r:id="rId26"/>
    <p:sldId id="342" r:id="rId27"/>
    <p:sldId id="344" r:id="rId28"/>
    <p:sldId id="346" r:id="rId29"/>
    <p:sldId id="350" r:id="rId30"/>
    <p:sldId id="351" r:id="rId31"/>
    <p:sldId id="311" r:id="rId32"/>
    <p:sldId id="352" r:id="rId33"/>
    <p:sldId id="332" r:id="rId34"/>
    <p:sldId id="333" r:id="rId35"/>
    <p:sldId id="353" r:id="rId36"/>
    <p:sldId id="354" r:id="rId37"/>
    <p:sldId id="355" r:id="rId38"/>
    <p:sldId id="316" r:id="rId39"/>
    <p:sldId id="327" r:id="rId40"/>
    <p:sldId id="361" r:id="rId41"/>
    <p:sldId id="362" r:id="rId42"/>
    <p:sldId id="363" r:id="rId43"/>
    <p:sldId id="358" r:id="rId44"/>
    <p:sldId id="359" r:id="rId45"/>
    <p:sldId id="360" r:id="rId46"/>
    <p:sldId id="367" r:id="rId47"/>
    <p:sldId id="368" r:id="rId48"/>
    <p:sldId id="364" r:id="rId49"/>
    <p:sldId id="365" r:id="rId50"/>
    <p:sldId id="369" r:id="rId51"/>
    <p:sldId id="315" r:id="rId52"/>
    <p:sldId id="330" r:id="rId53"/>
    <p:sldId id="331" r:id="rId54"/>
    <p:sldId id="336" r:id="rId55"/>
    <p:sldId id="337" r:id="rId56"/>
    <p:sldId id="334" r:id="rId57"/>
    <p:sldId id="335" r:id="rId58"/>
    <p:sldId id="317" r:id="rId59"/>
    <p:sldId id="370" r:id="rId6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>
    <p:extLst>
      <p:ext uri="{19B8F6BF-5375-455C-9EA6-DF929625EA0E}">
        <p15:presenceInfo xmlns:p15="http://schemas.microsoft.com/office/powerpoint/2012/main" userId="225994730b613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622D8"/>
    <a:srgbClr val="FEFBF5"/>
    <a:srgbClr val="292C48"/>
    <a:srgbClr val="2C2D39"/>
    <a:srgbClr val="242630"/>
    <a:srgbClr val="2A1F43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47" d="100"/>
          <a:sy n="47" d="100"/>
        </p:scale>
        <p:origin x="53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HK\Y3T1\ERG3010\ERG3010-Project\Analysis\question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76200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487345124785785E-2"/>
          <c:y val="1.1631085928052648E-2"/>
          <c:w val="0.93051265487521417"/>
          <c:h val="0.862827542949924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16.912991656734199</c:v>
                </c:pt>
                <c:pt idx="1">
                  <c:v>16.151748251748199</c:v>
                </c:pt>
                <c:pt idx="2">
                  <c:v>15.483479337268999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16.229666571672801</c:v>
                </c:pt>
                <c:pt idx="6">
                  <c:v>16.980266814897099</c:v>
                </c:pt>
                <c:pt idx="7">
                  <c:v>17.3321216362909</c:v>
                </c:pt>
                <c:pt idx="8">
                  <c:v>17.845101144410901</c:v>
                </c:pt>
                <c:pt idx="9">
                  <c:v>18.525060424882302</c:v>
                </c:pt>
                <c:pt idx="10">
                  <c:v>18.883413648375502</c:v>
                </c:pt>
                <c:pt idx="11">
                  <c:v>19.047067502766499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0C-4D34-B5B2-D40FC71BA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2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 w="101600" cap="rnd" cmpd="sng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936032946311321E-2"/>
          <c:y val="8.9730632214521253E-2"/>
          <c:w val="0.66673706698902757"/>
          <c:h val="0.84289335979235114"/>
        </c:manualLayout>
      </c:layout>
      <c:lineChart>
        <c:grouping val="standard"/>
        <c:varyColors val="0"/>
        <c:ser>
          <c:idx val="0"/>
          <c:order val="0"/>
          <c:tx>
            <c:v>0 - AVG_DESIGN_LOAD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BC8E-40C1-9B39-03D0B9C8733E}"/>
            </c:ext>
          </c:extLst>
        </c:ser>
        <c:ser>
          <c:idx val="2"/>
          <c:order val="2"/>
          <c:tx>
            <c:v>1 - AVG_DESIGN_LOAD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BC8E-40C1-9B39-03D0B9C8733E}"/>
            </c:ext>
          </c:extLst>
        </c:ser>
        <c:ser>
          <c:idx val="4"/>
          <c:order val="4"/>
          <c:tx>
            <c:v>2 - AVG_DESIGN_LOAD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BC8E-40C1-9B39-03D0B9C8733E}"/>
            </c:ext>
          </c:extLst>
        </c:ser>
        <c:ser>
          <c:idx val="6"/>
          <c:order val="6"/>
          <c:tx>
            <c:v>3 - AVG_DESIGN_LOAD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3-BC8E-40C1-9B39-03D0B9C8733E}"/>
            </c:ext>
          </c:extLst>
        </c:ser>
        <c:ser>
          <c:idx val="8"/>
          <c:order val="8"/>
          <c:tx>
            <c:v>4 - AVG_DESIGN_LOAD</c:v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4-BC8E-40C1-9B39-03D0B9C8733E}"/>
            </c:ext>
          </c:extLst>
        </c:ser>
        <c:ser>
          <c:idx val="10"/>
          <c:order val="10"/>
          <c:tx>
            <c:v>5 - AVG_DESIGN_LOAD</c:v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5-BC8E-40C1-9B39-03D0B9C8733E}"/>
            </c:ext>
          </c:extLst>
        </c:ser>
        <c:ser>
          <c:idx val="12"/>
          <c:order val="12"/>
          <c:tx>
            <c:v>6 - AVG_DESIGN_LOAD</c:v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BC8E-40C1-9B39-03D0B9C8733E}"/>
            </c:ext>
          </c:extLst>
        </c:ser>
        <c:ser>
          <c:idx val="14"/>
          <c:order val="14"/>
          <c:tx>
            <c:v>7 - AVG_DESIGN_LOAD</c:v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7-BC8E-40C1-9B39-03D0B9C8733E}"/>
            </c:ext>
          </c:extLst>
        </c:ser>
        <c:ser>
          <c:idx val="16"/>
          <c:order val="16"/>
          <c:tx>
            <c:v>8 - AVG_DESIGN_LOAD</c:v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8-BC8E-40C1-9B39-03D0B9C8733E}"/>
            </c:ext>
          </c:extLst>
        </c:ser>
        <c:ser>
          <c:idx val="18"/>
          <c:order val="18"/>
          <c:tx>
            <c:v>9 - AVG_DESIGN_LOAD</c:v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9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v>0 - STRUCTURE_KIND_RATIO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5.9864699999999998E-3</c:v>
              </c:pt>
              <c:pt idx="1">
                <c:v>2.4799399999999999E-3</c:v>
              </c:pt>
              <c:pt idx="2">
                <c:v>1.4291499999999999E-3</c:v>
              </c:pt>
              <c:pt idx="3">
                <c:v>8.5541299999999996E-4</c:v>
              </c:pt>
              <c:pt idx="4">
                <c:v>4.9853899999999999E-4</c:v>
              </c:pt>
              <c:pt idx="5">
                <c:v>5.8115700000000001E-4</c:v>
              </c:pt>
              <c:pt idx="6">
                <c:v>2.5182500000000001E-4</c:v>
              </c:pt>
              <c:pt idx="7">
                <c:v>3.0156200000000001E-4</c:v>
              </c:pt>
              <c:pt idx="8">
                <c:v>3.1127299999999999E-4</c:v>
              </c:pt>
              <c:pt idx="9">
                <c:v>3.9641200000000001E-4</c:v>
              </c:pt>
              <c:pt idx="10">
                <c:v>7.0194599999999995E-4</c:v>
              </c:pt>
              <c:pt idx="11">
                <c:v>2.0018200000000001E-3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A-BC8E-40C1-9B39-03D0B9C8733E}"/>
            </c:ext>
          </c:extLst>
        </c:ser>
        <c:ser>
          <c:idx val="3"/>
          <c:order val="3"/>
          <c:tx>
            <c:v>1 - STRUCTURE_KIND_RATIO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0.20614299999999999</c:v>
              </c:pt>
              <c:pt idx="1">
                <c:v>0.37272100000000002</c:v>
              </c:pt>
              <c:pt idx="2">
                <c:v>0.52235600000000004</c:v>
              </c:pt>
              <c:pt idx="3">
                <c:v>0.43161100000000002</c:v>
              </c:pt>
              <c:pt idx="4">
                <c:v>0.40032800000000002</c:v>
              </c:pt>
              <c:pt idx="5">
                <c:v>0.32670300000000002</c:v>
              </c:pt>
              <c:pt idx="6">
                <c:v>0.216059</c:v>
              </c:pt>
              <c:pt idx="7">
                <c:v>0.194274</c:v>
              </c:pt>
              <c:pt idx="8">
                <c:v>0.207597</c:v>
              </c:pt>
              <c:pt idx="9">
                <c:v>0.21867</c:v>
              </c:pt>
              <c:pt idx="10">
                <c:v>0.220578</c:v>
              </c:pt>
              <c:pt idx="11">
                <c:v>0.21718399999999999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B-BC8E-40C1-9B39-03D0B9C8733E}"/>
            </c:ext>
          </c:extLst>
        </c:ser>
        <c:ser>
          <c:idx val="5"/>
          <c:order val="5"/>
          <c:tx>
            <c:v>2 - STRUCTURE_KIND_RATIO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3.9432599999999998E-2</c:v>
              </c:pt>
              <c:pt idx="1">
                <c:v>7.4690000000000006E-2</c:v>
              </c:pt>
              <c:pt idx="2">
                <c:v>9.9428299999999997E-2</c:v>
              </c:pt>
              <c:pt idx="3">
                <c:v>0.101312</c:v>
              </c:pt>
              <c:pt idx="4">
                <c:v>0.137241</c:v>
              </c:pt>
              <c:pt idx="5">
                <c:v>0.16386000000000001</c:v>
              </c:pt>
              <c:pt idx="6">
                <c:v>0.18621399999999999</c:v>
              </c:pt>
              <c:pt idx="7">
                <c:v>0.11676300000000001</c:v>
              </c:pt>
              <c:pt idx="8">
                <c:v>0.11197</c:v>
              </c:pt>
              <c:pt idx="9">
                <c:v>9.2932100000000004E-2</c:v>
              </c:pt>
              <c:pt idx="10">
                <c:v>7.8439499999999995E-2</c:v>
              </c:pt>
              <c:pt idx="11">
                <c:v>6.6657999999999995E-2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C-BC8E-40C1-9B39-03D0B9C8733E}"/>
            </c:ext>
          </c:extLst>
        </c:ser>
        <c:ser>
          <c:idx val="7"/>
          <c:order val="7"/>
          <c:tx>
            <c:v>3 - STRUCTURE_KIND_RATIO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0.51535699999999995</c:v>
              </c:pt>
              <c:pt idx="1">
                <c:v>0.42129800000000001</c:v>
              </c:pt>
              <c:pt idx="2">
                <c:v>0.27383600000000002</c:v>
              </c:pt>
              <c:pt idx="3">
                <c:v>0.33973100000000001</c:v>
              </c:pt>
              <c:pt idx="4">
                <c:v>0.30282700000000001</c:v>
              </c:pt>
              <c:pt idx="5">
                <c:v>0.26994800000000002</c:v>
              </c:pt>
              <c:pt idx="6">
                <c:v>0.21469299999999999</c:v>
              </c:pt>
              <c:pt idx="7">
                <c:v>0.19666700000000001</c:v>
              </c:pt>
              <c:pt idx="8">
                <c:v>0.171434</c:v>
              </c:pt>
              <c:pt idx="9">
                <c:v>0.164072</c:v>
              </c:pt>
              <c:pt idx="10">
                <c:v>0.15317900000000001</c:v>
              </c:pt>
              <c:pt idx="11">
                <c:v>0.141739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D-BC8E-40C1-9B39-03D0B9C8733E}"/>
            </c:ext>
          </c:extLst>
        </c:ser>
        <c:ser>
          <c:idx val="9"/>
          <c:order val="9"/>
          <c:tx>
            <c:v>4 - STRUCTURE_KIND_RATIO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2.5377400000000001E-2</c:v>
              </c:pt>
              <c:pt idx="1">
                <c:v>1.9547800000000001E-2</c:v>
              </c:pt>
              <c:pt idx="2">
                <c:v>2.2151899999999999E-2</c:v>
              </c:pt>
              <c:pt idx="3">
                <c:v>3.6190600000000003E-2</c:v>
              </c:pt>
              <c:pt idx="4">
                <c:v>6.8264400000000003E-2</c:v>
              </c:pt>
              <c:pt idx="5">
                <c:v>0.12306</c:v>
              </c:pt>
              <c:pt idx="6">
                <c:v>0.158108</c:v>
              </c:pt>
              <c:pt idx="7">
                <c:v>0.155694</c:v>
              </c:pt>
              <c:pt idx="8">
                <c:v>0.101131</c:v>
              </c:pt>
              <c:pt idx="9">
                <c:v>9.1185699999999995E-2</c:v>
              </c:pt>
              <c:pt idx="10">
                <c:v>9.7094700000000006E-2</c:v>
              </c:pt>
              <c:pt idx="11">
                <c:v>7.9708799999999996E-2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E-BC8E-40C1-9B39-03D0B9C8733E}"/>
            </c:ext>
          </c:extLst>
        </c:ser>
        <c:ser>
          <c:idx val="11"/>
          <c:order val="11"/>
          <c:tx>
            <c:v>5 - STRUCTURE_KIND_RATIO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9.1098399999999996E-2</c:v>
              </c:pt>
              <c:pt idx="1">
                <c:v>5.52881E-2</c:v>
              </c:pt>
              <c:pt idx="2">
                <c:v>5.1704800000000002E-2</c:v>
              </c:pt>
              <c:pt idx="3">
                <c:v>3.50281E-2</c:v>
              </c:pt>
              <c:pt idx="4">
                <c:v>2.21494E-2</c:v>
              </c:pt>
              <c:pt idx="5">
                <c:v>6.3636700000000004E-2</c:v>
              </c:pt>
              <c:pt idx="6">
                <c:v>0.178201</c:v>
              </c:pt>
              <c:pt idx="7">
                <c:v>0.249139</c:v>
              </c:pt>
              <c:pt idx="8">
                <c:v>0.29897800000000002</c:v>
              </c:pt>
              <c:pt idx="9">
                <c:v>0.30350199999999999</c:v>
              </c:pt>
              <c:pt idx="10">
                <c:v>0.32162200000000002</c:v>
              </c:pt>
              <c:pt idx="11">
                <c:v>0.37582199999999999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F-BC8E-40C1-9B39-03D0B9C8733E}"/>
            </c:ext>
          </c:extLst>
        </c:ser>
        <c:ser>
          <c:idx val="13"/>
          <c:order val="13"/>
          <c:tx>
            <c:v>6 - STRUCTURE_KIND_RATIO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4.6850599999999996E-3</c:v>
              </c:pt>
              <c:pt idx="1">
                <c:v>3.5010900000000001E-3</c:v>
              </c:pt>
              <c:pt idx="2">
                <c:v>3.4708E-3</c:v>
              </c:pt>
              <c:pt idx="3">
                <c:v>2.9829800000000001E-3</c:v>
              </c:pt>
              <c:pt idx="4">
                <c:v>1.9585499999999999E-3</c:v>
              </c:pt>
              <c:pt idx="5">
                <c:v>5.8908199999999997E-3</c:v>
              </c:pt>
              <c:pt idx="6">
                <c:v>1.8223E-2</c:v>
              </c:pt>
              <c:pt idx="7">
                <c:v>5.4427099999999999E-2</c:v>
              </c:pt>
              <c:pt idx="8">
                <c:v>7.6384300000000002E-2</c:v>
              </c:pt>
              <c:pt idx="9">
                <c:v>9.9414000000000002E-2</c:v>
              </c:pt>
              <c:pt idx="10">
                <c:v>0.110848</c:v>
              </c:pt>
              <c:pt idx="11">
                <c:v>9.9908999999999998E-2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0-BC8E-40C1-9B39-03D0B9C8733E}"/>
            </c:ext>
          </c:extLst>
        </c:ser>
        <c:ser>
          <c:idx val="15"/>
          <c:order val="15"/>
          <c:tx>
            <c:v>7 - STRUCTURE_KIND_RATIO</c:v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5.42686E-2</c:v>
              </c:pt>
              <c:pt idx="1">
                <c:v>1.8234899999999998E-2</c:v>
              </c:pt>
              <c:pt idx="2">
                <c:v>1.6537400000000001E-2</c:v>
              </c:pt>
              <c:pt idx="3">
                <c:v>4.28365E-2</c:v>
              </c:pt>
              <c:pt idx="4">
                <c:v>6.12848E-2</c:v>
              </c:pt>
              <c:pt idx="5">
                <c:v>4.4366099999999999E-2</c:v>
              </c:pt>
              <c:pt idx="6">
                <c:v>2.6067799999999999E-2</c:v>
              </c:pt>
              <c:pt idx="7">
                <c:v>2.71601E-2</c:v>
              </c:pt>
              <c:pt idx="8">
                <c:v>2.69696E-2</c:v>
              </c:pt>
              <c:pt idx="9">
                <c:v>2.4706200000000001E-2</c:v>
              </c:pt>
              <c:pt idx="10">
                <c:v>1.0886099999999999E-2</c:v>
              </c:pt>
              <c:pt idx="11">
                <c:v>7.6693100000000004E-3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1-BC8E-40C1-9B39-03D0B9C8733E}"/>
            </c:ext>
          </c:extLst>
        </c:ser>
        <c:ser>
          <c:idx val="17"/>
          <c:order val="17"/>
          <c:tx>
            <c:v>8 - STRUCTURE_KIND_RATIO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4.6199900000000002E-2</c:v>
              </c:pt>
              <c:pt idx="1">
                <c:v>2.69876E-2</c:v>
              </c:pt>
              <c:pt idx="2">
                <c:v>7.4520200000000002E-3</c:v>
              </c:pt>
              <c:pt idx="3">
                <c:v>8.7515300000000004E-3</c:v>
              </c:pt>
              <c:pt idx="4">
                <c:v>4.4868599999999996E-3</c:v>
              </c:pt>
              <c:pt idx="5">
                <c:v>5.1511600000000003E-4</c:v>
              </c:pt>
              <c:pt idx="6">
                <c:v>7.6310000000000006E-5</c:v>
              </c:pt>
              <c:pt idx="7">
                <c:v>2.9183000000000002E-5</c:v>
              </c:pt>
              <c:pt idx="8">
                <c:v>2.2232999999999999E-5</c:v>
              </c:pt>
              <c:pt idx="9">
                <c:v>3.2141000000000003E-5</c:v>
              </c:pt>
              <c:pt idx="10">
                <c:v>8.3281000000000004E-5</c:v>
              </c:pt>
              <c:pt idx="11">
                <c:v>7.7991999999999995E-5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2-BC8E-40C1-9B39-03D0B9C8733E}"/>
            </c:ext>
          </c:extLst>
        </c:ser>
        <c:ser>
          <c:idx val="19"/>
          <c:order val="19"/>
          <c:tx>
            <c:v>9 - STRUCTURE_KIND_RATIO</c:v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5.9864699999999998E-3</c:v>
              </c:pt>
              <c:pt idx="1">
                <c:v>2.0422999999999999E-3</c:v>
              </c:pt>
              <c:pt idx="2">
                <c:v>3.06247E-4</c:v>
              </c:pt>
              <c:pt idx="3">
                <c:v>1.53535E-4</c:v>
              </c:pt>
              <c:pt idx="4">
                <c:v>2.8487899999999998E-4</c:v>
              </c:pt>
              <c:pt idx="5">
                <c:v>1.98121E-4</c:v>
              </c:pt>
              <c:pt idx="6">
                <c:v>3.2050500000000001E-4</c:v>
              </c:pt>
              <c:pt idx="7">
                <c:v>1.69264E-3</c:v>
              </c:pt>
              <c:pt idx="8">
                <c:v>3.4684799999999999E-3</c:v>
              </c:pt>
              <c:pt idx="9">
                <c:v>4.0712700000000001E-3</c:v>
              </c:pt>
              <c:pt idx="10">
                <c:v>4.6161900000000001E-3</c:v>
              </c:pt>
              <c:pt idx="11">
                <c:v>6.9933699999999996E-3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3-BC8E-40C1-9B39-03D0B9C87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6064"/>
        <c:crosses val="autoZero"/>
        <c:auto val="1"/>
        <c:lblAlgn val="ctr"/>
        <c:lblOffset val="100"/>
        <c:noMultiLvlLbl val="0"/>
        <c:extLst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8957048"/>
        <c:crosses val="autoZero"/>
        <c:crossBetween val="between"/>
        <c:extLst/>
      </c:val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5330288"/>
        <c:crosses val="max"/>
        <c:crossBetween val="between"/>
        <c:extLst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5329960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456"/>
          <c:y val="0"/>
          <c:w val="0.1911608258349732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2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2"/>
          </a:solidFill>
          <a:ln w="101600" cap="rnd">
            <a:solidFill>
              <a:schemeClr val="accent5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237154164283436E-2"/>
          <c:y val="5.6868050022167216E-2"/>
          <c:w val="0.60432440944881893"/>
          <c:h val="0.89365048106394562"/>
        </c:manualLayout>
      </c:layout>
      <c:lineChart>
        <c:grouping val="standard"/>
        <c:varyColors val="0"/>
        <c:ser>
          <c:idx val="0"/>
          <c:order val="0"/>
          <c:tx>
            <c:v>0 - STRUCTURE_TYPE_RATIO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4.41176E-2</c:v>
              </c:pt>
              <c:pt idx="1">
                <c:v>1.9547800000000001E-2</c:v>
              </c:pt>
              <c:pt idx="2">
                <c:v>8.6770100000000006E-3</c:v>
              </c:pt>
              <c:pt idx="3">
                <c:v>2.0398299999999999E-3</c:v>
              </c:pt>
              <c:pt idx="4">
                <c:v>2.0653799999999999E-3</c:v>
              </c:pt>
              <c:pt idx="5">
                <c:v>1.9548E-3</c:v>
              </c:pt>
              <c:pt idx="6">
                <c:v>1.1675500000000001E-3</c:v>
              </c:pt>
              <c:pt idx="7">
                <c:v>2.5584200000000001E-3</c:v>
              </c:pt>
              <c:pt idx="8">
                <c:v>3.9242699999999997E-3</c:v>
              </c:pt>
              <c:pt idx="9">
                <c:v>4.7248100000000003E-3</c:v>
              </c:pt>
              <c:pt idx="10">
                <c:v>4.9255200000000001E-3</c:v>
              </c:pt>
              <c:pt idx="11">
                <c:v>9.2811600000000001E-3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E35E-457A-AEDE-5BE5B69B08E3}"/>
            </c:ext>
          </c:extLst>
        </c:ser>
        <c:ser>
          <c:idx val="2"/>
          <c:order val="2"/>
          <c:tx>
            <c:v>1 - STRUCTURE_TYPE_RATIO</c:v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8.3680400000000002E-2</c:v>
              </c:pt>
              <c:pt idx="1">
                <c:v>0.110139</c:v>
              </c:pt>
              <c:pt idx="2">
                <c:v>0.14546799999999999</c:v>
              </c:pt>
              <c:pt idx="3">
                <c:v>0.127632</c:v>
              </c:pt>
              <c:pt idx="4">
                <c:v>0.13983999999999999</c:v>
              </c:pt>
              <c:pt idx="5">
                <c:v>0.126745</c:v>
              </c:pt>
              <c:pt idx="6">
                <c:v>0.122158</c:v>
              </c:pt>
              <c:pt idx="7">
                <c:v>0.114428</c:v>
              </c:pt>
              <c:pt idx="8">
                <c:v>0.123943</c:v>
              </c:pt>
              <c:pt idx="9">
                <c:v>0.113299</c:v>
              </c:pt>
              <c:pt idx="10">
                <c:v>0.105804</c:v>
              </c:pt>
              <c:pt idx="11">
                <c:v>0.111816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E35E-457A-AEDE-5BE5B69B08E3}"/>
            </c:ext>
          </c:extLst>
        </c:ser>
        <c:ser>
          <c:idx val="4"/>
          <c:order val="4"/>
          <c:tx>
            <c:v>2 - STRUCTURE_TYPE_RATIO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0.367647</c:v>
              </c:pt>
              <c:pt idx="1">
                <c:v>0.26433299999999998</c:v>
              </c:pt>
              <c:pt idx="2">
                <c:v>0.24315999999999999</c:v>
              </c:pt>
              <c:pt idx="3">
                <c:v>0.34587200000000001</c:v>
              </c:pt>
              <c:pt idx="4">
                <c:v>0.387401</c:v>
              </c:pt>
              <c:pt idx="5">
                <c:v>0.44775500000000001</c:v>
              </c:pt>
              <c:pt idx="6">
                <c:v>0.50801600000000002</c:v>
              </c:pt>
              <c:pt idx="7">
                <c:v>0.49396899999999999</c:v>
              </c:pt>
              <c:pt idx="8">
                <c:v>0.41538399999999998</c:v>
              </c:pt>
              <c:pt idx="9">
                <c:v>0.42860799999999999</c:v>
              </c:pt>
              <c:pt idx="10">
                <c:v>0.47237400000000002</c:v>
              </c:pt>
              <c:pt idx="11">
                <c:v>0.45493299999999998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E35E-457A-AEDE-5BE5B69B08E3}"/>
            </c:ext>
          </c:extLst>
        </c:ser>
        <c:ser>
          <c:idx val="6"/>
          <c:order val="6"/>
          <c:tx>
            <c:v>3 - STRUCTURE_TYPE_RATIO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7.2488300000000006E-2</c:v>
              </c:pt>
              <c:pt idx="1">
                <c:v>7.2355900000000001E-2</c:v>
              </c:pt>
              <c:pt idx="2">
                <c:v>4.2619400000000002E-2</c:v>
              </c:pt>
              <c:pt idx="3">
                <c:v>3.5795800000000003E-2</c:v>
              </c:pt>
              <c:pt idx="4">
                <c:v>2.3288900000000001E-2</c:v>
              </c:pt>
              <c:pt idx="5">
                <c:v>2.0842400000000001E-2</c:v>
              </c:pt>
              <c:pt idx="6">
                <c:v>1.06988E-2</c:v>
              </c:pt>
              <c:pt idx="7">
                <c:v>1.1546900000000001E-2</c:v>
              </c:pt>
              <c:pt idx="8">
                <c:v>6.2032399999999996E-3</c:v>
              </c:pt>
              <c:pt idx="9">
                <c:v>4.55339E-3</c:v>
              </c:pt>
              <c:pt idx="10">
                <c:v>3.84286E-3</c:v>
              </c:pt>
              <c:pt idx="11">
                <c:v>5.4075099999999999E-3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3-E35E-457A-AEDE-5BE5B69B08E3}"/>
            </c:ext>
          </c:extLst>
        </c:ser>
        <c:ser>
          <c:idx val="8"/>
          <c:order val="8"/>
          <c:tx>
            <c:v>4 - STRUCTURE_TYPE_RATIO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1.9260800000000002E-2</c:v>
              </c:pt>
              <c:pt idx="1">
                <c:v>7.0167800000000002E-2</c:v>
              </c:pt>
              <c:pt idx="2">
                <c:v>0.19089400000000001</c:v>
              </c:pt>
              <c:pt idx="3">
                <c:v>0.109712</c:v>
              </c:pt>
              <c:pt idx="4">
                <c:v>9.4366500000000006E-2</c:v>
              </c:pt>
              <c:pt idx="5">
                <c:v>8.0912899999999996E-2</c:v>
              </c:pt>
              <c:pt idx="6">
                <c:v>6.4124E-2</c:v>
              </c:pt>
              <c:pt idx="7">
                <c:v>3.8823700000000003E-2</c:v>
              </c:pt>
              <c:pt idx="8">
                <c:v>3.4440199999999997E-2</c:v>
              </c:pt>
              <c:pt idx="9">
                <c:v>2.6913200000000002E-2</c:v>
              </c:pt>
              <c:pt idx="10">
                <c:v>2.5722200000000001E-2</c:v>
              </c:pt>
              <c:pt idx="11">
                <c:v>3.8918500000000002E-2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4-E35E-457A-AEDE-5BE5B69B08E3}"/>
            </c:ext>
          </c:extLst>
        </c:ser>
        <c:ser>
          <c:idx val="10"/>
          <c:order val="10"/>
          <c:tx>
            <c:v>5 - STRUCTURE_TYPE_RATIO</c:v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7.4830800000000003E-2</c:v>
              </c:pt>
              <c:pt idx="1">
                <c:v>3.8657900000000002E-2</c:v>
              </c:pt>
              <c:pt idx="2">
                <c:v>3.7107000000000001E-2</c:v>
              </c:pt>
              <c:pt idx="3">
                <c:v>2.3820000000000001E-2</c:v>
              </c:pt>
              <c:pt idx="4">
                <c:v>1.6986000000000001E-2</c:v>
              </c:pt>
              <c:pt idx="5">
                <c:v>3.62431E-2</c:v>
              </c:pt>
              <c:pt idx="6">
                <c:v>7.2060299999999994E-2</c:v>
              </c:pt>
              <c:pt idx="7">
                <c:v>0.110051</c:v>
              </c:pt>
              <c:pt idx="8">
                <c:v>0.13161300000000001</c:v>
              </c:pt>
              <c:pt idx="9">
                <c:v>0.14043700000000001</c:v>
              </c:pt>
              <c:pt idx="10">
                <c:v>0.108611</c:v>
              </c:pt>
              <c:pt idx="11">
                <c:v>0.103549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5-E35E-457A-AEDE-5BE5B69B08E3}"/>
            </c:ext>
          </c:extLst>
        </c:ser>
        <c:ser>
          <c:idx val="12"/>
          <c:order val="12"/>
          <c:tx>
            <c:v>6 - STRUCTURE_TYPE_RATIO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2.4726700000000002E-3</c:v>
              </c:pt>
              <c:pt idx="1">
                <c:v>3.0634600000000001E-3</c:v>
              </c:pt>
              <c:pt idx="2">
                <c:v>3.0624699999999999E-3</c:v>
              </c:pt>
              <c:pt idx="3">
                <c:v>2.8513800000000001E-3</c:v>
              </c:pt>
              <c:pt idx="4">
                <c:v>3.0624599999999999E-3</c:v>
              </c:pt>
              <c:pt idx="5">
                <c:v>5.7059099999999998E-3</c:v>
              </c:pt>
              <c:pt idx="6">
                <c:v>2.41982E-2</c:v>
              </c:pt>
              <c:pt idx="7">
                <c:v>1.6187099999999999E-2</c:v>
              </c:pt>
              <c:pt idx="8">
                <c:v>2.83704E-2</c:v>
              </c:pt>
              <c:pt idx="9">
                <c:v>2.98274E-2</c:v>
              </c:pt>
              <c:pt idx="10">
                <c:v>3.2682200000000002E-2</c:v>
              </c:pt>
              <c:pt idx="11">
                <c:v>4.4248000000000003E-2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E35E-457A-AEDE-5BE5B69B08E3}"/>
            </c:ext>
          </c:extLst>
        </c:ser>
        <c:ser>
          <c:idx val="14"/>
          <c:order val="14"/>
          <c:tx>
            <c:v>7 - STRUCTURE_TYPE_RATIO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4.5549199999999996E-3</c:v>
              </c:pt>
              <c:pt idx="1">
                <c:v>4.0846099999999998E-3</c:v>
              </c:pt>
              <c:pt idx="2">
                <c:v>6.1249499999999997E-3</c:v>
              </c:pt>
              <c:pt idx="3">
                <c:v>1.60993E-2</c:v>
              </c:pt>
              <c:pt idx="4">
                <c:v>2.0190900000000001E-2</c:v>
              </c:pt>
              <c:pt idx="5">
                <c:v>1.7130900000000001E-2</c:v>
              </c:pt>
              <c:pt idx="6">
                <c:v>8.2873600000000006E-3</c:v>
              </c:pt>
              <c:pt idx="7">
                <c:v>5.0584599999999999E-3</c:v>
              </c:pt>
              <c:pt idx="8">
                <c:v>4.8580899999999998E-3</c:v>
              </c:pt>
              <c:pt idx="9">
                <c:v>1.02425E-2</c:v>
              </c:pt>
              <c:pt idx="10">
                <c:v>1.2742099999999999E-2</c:v>
              </c:pt>
              <c:pt idx="11">
                <c:v>1.4220699999999999E-2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7-E35E-457A-AEDE-5BE5B69B08E3}"/>
            </c:ext>
          </c:extLst>
        </c:ser>
        <c:ser>
          <c:idx val="16"/>
          <c:order val="16"/>
          <c:tx>
            <c:v>8 - STRUCTURE_TYPE_RATIO</c:v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2.6028100000000001E-4</c:v>
              </c:pt>
              <c:pt idx="2">
                <c:v>1.5312299999999999E-4</c:v>
              </c:pt>
              <c:pt idx="3">
                <c:v>6.5801000000000002E-5</c:v>
              </c:pt>
              <c:pt idx="4">
                <c:v>3.5608999999999997E-5</c:v>
              </c:pt>
              <c:pt idx="5">
                <c:v>3.9623999999999999E-5</c:v>
              </c:pt>
              <c:pt idx="6">
                <c:v>1.06835E-4</c:v>
              </c:pt>
              <c:pt idx="7">
                <c:v>1.5564499999999999E-4</c:v>
              </c:pt>
              <c:pt idx="8">
                <c:v>1.2006300000000001E-3</c:v>
              </c:pt>
              <c:pt idx="9">
                <c:v>2.1641999999999998E-3</c:v>
              </c:pt>
              <c:pt idx="10">
                <c:v>1.29682E-3</c:v>
              </c:pt>
              <c:pt idx="11">
                <c:v>6.2394299999999996E-4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8-E35E-457A-AEDE-5BE5B69B08E3}"/>
            </c:ext>
          </c:extLst>
        </c:ser>
        <c:ser>
          <c:idx val="18"/>
          <c:order val="18"/>
          <c:tx>
            <c:v>9 - STRUCTURE_TYPE_RATIO</c:v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3.5137900000000001E-3</c:v>
              </c:pt>
              <c:pt idx="1">
                <c:v>3.3552199999999999E-3</c:v>
              </c:pt>
              <c:pt idx="2">
                <c:v>3.0114299999999998E-3</c:v>
              </c:pt>
              <c:pt idx="3">
                <c:v>3.48745E-3</c:v>
              </c:pt>
              <c:pt idx="4">
                <c:v>2.1722099999999999E-3</c:v>
              </c:pt>
              <c:pt idx="5">
                <c:v>1.4264799999999999E-3</c:v>
              </c:pt>
              <c:pt idx="6">
                <c:v>5.9522399999999999E-4</c:v>
              </c:pt>
              <c:pt idx="7">
                <c:v>2.3346700000000001E-4</c:v>
              </c:pt>
              <c:pt idx="8">
                <c:v>1.2228599999999999E-4</c:v>
              </c:pt>
              <c:pt idx="9">
                <c:v>1.9284900000000001E-4</c:v>
              </c:pt>
              <c:pt idx="10">
                <c:v>3.2122900000000002E-4</c:v>
              </c:pt>
              <c:pt idx="11">
                <c:v>4.6795700000000002E-4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9-E35E-457A-AEDE-5BE5B69B08E3}"/>
            </c:ext>
          </c:extLst>
        </c:ser>
        <c:ser>
          <c:idx val="20"/>
          <c:order val="20"/>
          <c:tx>
            <c:v>10 - STRUCTURE_TYPE_RATIO</c:v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0.125195</c:v>
              </c:pt>
              <c:pt idx="1">
                <c:v>0.15725700000000001</c:v>
              </c:pt>
              <c:pt idx="2">
                <c:v>5.9412E-2</c:v>
              </c:pt>
              <c:pt idx="3">
                <c:v>4.0379900000000003E-2</c:v>
              </c:pt>
              <c:pt idx="4">
                <c:v>2.0048400000000001E-2</c:v>
              </c:pt>
              <c:pt idx="5">
                <c:v>1.1068400000000001E-2</c:v>
              </c:pt>
              <c:pt idx="6">
                <c:v>3.6552899999999998E-3</c:v>
              </c:pt>
              <c:pt idx="7">
                <c:v>2.9669800000000001E-3</c:v>
              </c:pt>
              <c:pt idx="8">
                <c:v>3.6241099999999998E-3</c:v>
              </c:pt>
              <c:pt idx="9">
                <c:v>5.6890600000000001E-3</c:v>
              </c:pt>
              <c:pt idx="10">
                <c:v>7.1503299999999999E-3</c:v>
              </c:pt>
              <c:pt idx="11">
                <c:v>6.4474199999999997E-3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A-E35E-457A-AEDE-5BE5B69B08E3}"/>
            </c:ext>
          </c:extLst>
        </c:ser>
        <c:ser>
          <c:idx val="22"/>
          <c:order val="22"/>
          <c:tx>
            <c:v>11 - STRUCTURE_TYPE_RATIO</c:v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8.4851599999999999E-2</c:v>
              </c:pt>
              <c:pt idx="1">
                <c:v>0.17607600000000001</c:v>
              </c:pt>
              <c:pt idx="2">
                <c:v>7.6817099999999999E-2</c:v>
              </c:pt>
              <c:pt idx="3">
                <c:v>2.95885E-2</c:v>
              </c:pt>
              <c:pt idx="4">
                <c:v>1.5063E-2</c:v>
              </c:pt>
              <c:pt idx="5">
                <c:v>5.2568299999999997E-3</c:v>
              </c:pt>
              <c:pt idx="6">
                <c:v>1.54911E-3</c:v>
              </c:pt>
              <c:pt idx="7">
                <c:v>8.2686399999999996E-4</c:v>
              </c:pt>
              <c:pt idx="8">
                <c:v>1.34515E-3</c:v>
              </c:pt>
              <c:pt idx="9">
                <c:v>2.4641899999999998E-3</c:v>
              </c:pt>
              <c:pt idx="10">
                <c:v>5.1991600000000004E-3</c:v>
              </c:pt>
              <c:pt idx="11">
                <c:v>4.67958E-3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B-E35E-457A-AEDE-5BE5B69B08E3}"/>
            </c:ext>
          </c:extLst>
        </c:ser>
        <c:ser>
          <c:idx val="24"/>
          <c:order val="24"/>
          <c:tx>
            <c:v>12 - STRUCTURE_TYPE_RATIO</c:v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1.30141E-3</c:v>
              </c:pt>
              <c:pt idx="1">
                <c:v>4.3763700000000001E-3</c:v>
              </c:pt>
              <c:pt idx="2">
                <c:v>3.1645599999999999E-3</c:v>
              </c:pt>
              <c:pt idx="3">
                <c:v>1.6669600000000001E-3</c:v>
              </c:pt>
              <c:pt idx="4">
                <c:v>9.2585900000000001E-4</c:v>
              </c:pt>
              <c:pt idx="5">
                <c:v>4.4907600000000002E-4</c:v>
              </c:pt>
              <c:pt idx="6">
                <c:v>2.7471800000000002E-4</c:v>
              </c:pt>
              <c:pt idx="7">
                <c:v>6.2257999999999997E-4</c:v>
              </c:pt>
              <c:pt idx="8">
                <c:v>3.8909200000000001E-4</c:v>
              </c:pt>
              <c:pt idx="9">
                <c:v>5.1426499999999997E-4</c:v>
              </c:pt>
              <c:pt idx="10">
                <c:v>9.04202E-4</c:v>
              </c:pt>
              <c:pt idx="11">
                <c:v>9.61913E-4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C-E35E-457A-AEDE-5BE5B69B08E3}"/>
            </c:ext>
          </c:extLst>
        </c:ser>
        <c:ser>
          <c:idx val="26"/>
          <c:order val="26"/>
          <c:tx>
            <c:v>13 - STRUCTURE_TYPE_RATIO</c:v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1.5616899999999999E-3</c:v>
              </c:pt>
              <c:pt idx="1">
                <c:v>2.9175700000000002E-4</c:v>
              </c:pt>
              <c:pt idx="2">
                <c:v>1.02082E-3</c:v>
              </c:pt>
              <c:pt idx="3">
                <c:v>7.4574400000000001E-4</c:v>
              </c:pt>
              <c:pt idx="4">
                <c:v>1.4243900000000001E-4</c:v>
              </c:pt>
              <c:pt idx="5">
                <c:v>1.5849700000000001E-4</c:v>
              </c:pt>
              <c:pt idx="6">
                <c:v>2.0603900000000001E-4</c:v>
              </c:pt>
              <c:pt idx="7">
                <c:v>1.9454999999999999E-5</c:v>
              </c:pt>
              <c:pt idx="8">
                <c:v>4.4467E-5</c:v>
              </c:pt>
              <c:pt idx="9">
                <c:v>3.2141000000000003E-5</c:v>
              </c:pt>
              <c:pt idx="10">
                <c:v>1.07076E-4</c:v>
              </c:pt>
              <c:pt idx="11">
                <c:v>1.0399E-4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D-E35E-457A-AEDE-5BE5B69B08E3}"/>
            </c:ext>
          </c:extLst>
        </c:ser>
        <c:ser>
          <c:idx val="28"/>
          <c:order val="28"/>
          <c:tx>
            <c:v>14 - STRUCTURE_TYPE_RATIO</c:v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6">
                <c:v>1.5262000000000001E-5</c:v>
              </c:pt>
              <c:pt idx="7">
                <c:v>3.8911000000000001E-5</c:v>
              </c:pt>
              <c:pt idx="8">
                <c:v>1.00052E-4</c:v>
              </c:pt>
              <c:pt idx="9">
                <c:v>2.6784600000000002E-4</c:v>
              </c:pt>
              <c:pt idx="10">
                <c:v>3.9261400000000001E-4</c:v>
              </c:pt>
              <c:pt idx="11">
                <c:v>3.6396699999999998E-4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E-E35E-457A-AEDE-5BE5B69B08E3}"/>
            </c:ext>
          </c:extLst>
        </c:ser>
        <c:ser>
          <c:idx val="30"/>
          <c:order val="30"/>
          <c:tx>
            <c:v>15 - STRUCTURE_TYPE_RATIO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3.9042100000000001E-4</c:v>
              </c:pt>
              <c:pt idx="1">
                <c:v>3.2093400000000002E-3</c:v>
              </c:pt>
              <c:pt idx="2">
                <c:v>2.5520600000000001E-4</c:v>
              </c:pt>
              <c:pt idx="3">
                <c:v>6.3607599999999996E-4</c:v>
              </c:pt>
              <c:pt idx="4">
                <c:v>5.6975899999999998E-4</c:v>
              </c:pt>
              <c:pt idx="5">
                <c:v>2.90578E-4</c:v>
              </c:pt>
              <c:pt idx="6">
                <c:v>2.3656299999999999E-4</c:v>
              </c:pt>
              <c:pt idx="7">
                <c:v>1.84828E-4</c:v>
              </c:pt>
              <c:pt idx="8">
                <c:v>2.5568900000000002E-4</c:v>
              </c:pt>
              <c:pt idx="9">
                <c:v>1.60707E-4</c:v>
              </c:pt>
              <c:pt idx="10">
                <c:v>2.3794699999999999E-4</c:v>
              </c:pt>
              <c:pt idx="11">
                <c:v>2.5997599999999998E-4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F-E35E-457A-AEDE-5BE5B69B08E3}"/>
            </c:ext>
          </c:extLst>
        </c:ser>
        <c:ser>
          <c:idx val="32"/>
          <c:order val="32"/>
          <c:tx>
            <c:v>16 - STRUCTURE_TYPE_RATIO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1.1712599999999999E-3</c:v>
              </c:pt>
              <c:pt idx="1">
                <c:v>3.6469699999999998E-3</c:v>
              </c:pt>
              <c:pt idx="2">
                <c:v>3.1135099999999999E-3</c:v>
              </c:pt>
              <c:pt idx="3">
                <c:v>1.3598900000000001E-3</c:v>
              </c:pt>
              <c:pt idx="4">
                <c:v>1.03269E-3</c:v>
              </c:pt>
              <c:pt idx="5">
                <c:v>1.08307E-3</c:v>
              </c:pt>
              <c:pt idx="6">
                <c:v>5.1891299999999997E-4</c:v>
              </c:pt>
              <c:pt idx="7">
                <c:v>4.2802299999999998E-4</c:v>
              </c:pt>
              <c:pt idx="8">
                <c:v>5.1137800000000005E-4</c:v>
              </c:pt>
              <c:pt idx="9">
                <c:v>3.8569899999999998E-4</c:v>
              </c:pt>
              <c:pt idx="10">
                <c:v>4.6399800000000003E-4</c:v>
              </c:pt>
              <c:pt idx="11">
                <c:v>3.6396699999999998E-4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0-E35E-457A-AEDE-5BE5B69B08E3}"/>
            </c:ext>
          </c:extLst>
        </c:ser>
        <c:ser>
          <c:idx val="34"/>
          <c:order val="34"/>
          <c:tx>
            <c:v>17 - STRUCTURE_TYPE_RATIO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2.4726700000000002E-3</c:v>
              </c:pt>
              <c:pt idx="1">
                <c:v>1.02115E-3</c:v>
              </c:pt>
              <c:pt idx="2">
                <c:v>7.6561800000000003E-4</c:v>
              </c:pt>
              <c:pt idx="3">
                <c:v>6.7994300000000002E-4</c:v>
              </c:pt>
              <c:pt idx="4">
                <c:v>5.6975899999999998E-4</c:v>
              </c:pt>
              <c:pt idx="5">
                <c:v>3.4341100000000001E-4</c:v>
              </c:pt>
              <c:pt idx="6">
                <c:v>2.1367000000000001E-4</c:v>
              </c:pt>
              <c:pt idx="7">
                <c:v>1.2646099999999999E-4</c:v>
              </c:pt>
              <c:pt idx="8">
                <c:v>1.2228599999999999E-4</c:v>
              </c:pt>
              <c:pt idx="9">
                <c:v>1.3928000000000001E-4</c:v>
              </c:pt>
              <c:pt idx="10">
                <c:v>1.07076E-4</c:v>
              </c:pt>
              <c:pt idx="11">
                <c:v>2.33978E-4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1-E35E-457A-AEDE-5BE5B69B08E3}"/>
            </c:ext>
          </c:extLst>
        </c:ser>
        <c:ser>
          <c:idx val="36"/>
          <c:order val="36"/>
          <c:tx>
            <c:v>19 - STRUCTURE_TYPE_RATIO</c:v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9.3310799999999999E-2</c:v>
              </c:pt>
              <c:pt idx="1">
                <c:v>6.0685599999999999E-2</c:v>
              </c:pt>
              <c:pt idx="2">
                <c:v>0.16961000000000001</c:v>
              </c:pt>
              <c:pt idx="3">
                <c:v>0.25285099999999999</c:v>
              </c:pt>
              <c:pt idx="4">
                <c:v>0.26732400000000001</c:v>
              </c:pt>
              <c:pt idx="5">
                <c:v>0.227246</c:v>
              </c:pt>
              <c:pt idx="6">
                <c:v>0.158078</c:v>
              </c:pt>
              <c:pt idx="7">
                <c:v>0.16397200000000001</c:v>
              </c:pt>
              <c:pt idx="8">
                <c:v>0.21571299999999999</c:v>
              </c:pt>
              <c:pt idx="9">
                <c:v>0.20147399999999999</c:v>
              </c:pt>
              <c:pt idx="10">
                <c:v>0.19142899999999999</c:v>
              </c:pt>
              <c:pt idx="11">
                <c:v>0.18232200000000001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2-E35E-457A-AEDE-5BE5B69B08E3}"/>
            </c:ext>
          </c:extLst>
        </c:ser>
        <c:ser>
          <c:idx val="38"/>
          <c:order val="38"/>
          <c:tx>
            <c:v>20 - STRUCTURE_TYPE_RATIO</c:v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1.3014E-4</c:v>
              </c:pt>
              <c:pt idx="1">
                <c:v>2.9175700000000002E-4</c:v>
              </c:pt>
              <c:pt idx="2">
                <c:v>3.5728799999999998E-4</c:v>
              </c:pt>
              <c:pt idx="3">
                <c:v>1.53535E-4</c:v>
              </c:pt>
              <c:pt idx="4">
                <c:v>1.4243900000000001E-4</c:v>
              </c:pt>
              <c:pt idx="5">
                <c:v>1.3208E-5</c:v>
              </c:pt>
              <c:pt idx="6">
                <c:v>7.6310000000000003E-6</c:v>
              </c:pt>
              <c:pt idx="7">
                <c:v>1.9454999999999999E-5</c:v>
              </c:pt>
              <c:pt idx="8">
                <c:v>5.5584000000000002E-5</c:v>
              </c:pt>
              <c:pt idx="9">
                <c:v>1.0713000000000001E-5</c:v>
              </c:pt>
              <c:pt idx="10">
                <c:v>2.3794E-5</c:v>
              </c:pt>
              <c:pt idx="11">
                <c:v>2.5996999999999999E-5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3-E35E-457A-AEDE-5BE5B69B08E3}"/>
            </c:ext>
          </c:extLst>
        </c:ser>
        <c:ser>
          <c:idx val="40"/>
          <c:order val="40"/>
          <c:tx>
            <c:v>21 - STRUCTURE_TYPE_RATIO</c:v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1">
                <c:v>1.45878E-4</c:v>
              </c:pt>
              <c:pt idx="3">
                <c:v>4.3866999999999999E-5</c:v>
              </c:pt>
              <c:pt idx="6">
                <c:v>3.8155000000000003E-5</c:v>
              </c:pt>
              <c:pt idx="7">
                <c:v>3.1128999999999998E-4</c:v>
              </c:pt>
              <c:pt idx="8">
                <c:v>1.80094E-3</c:v>
              </c:pt>
              <c:pt idx="9">
                <c:v>1.3285199999999999E-3</c:v>
              </c:pt>
              <c:pt idx="10">
                <c:v>3.22419E-3</c:v>
              </c:pt>
              <c:pt idx="11">
                <c:v>2.5997699999999999E-3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4-E35E-457A-AEDE-5BE5B69B08E3}"/>
            </c:ext>
          </c:extLst>
        </c:ser>
        <c:ser>
          <c:idx val="42"/>
          <c:order val="42"/>
          <c:tx>
            <c:v>22 - STRUCTURE_TYPE_RATIO</c:v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1.1322199999999999E-2</c:v>
              </c:pt>
              <c:pt idx="1">
                <c:v>3.9387299999999997E-3</c:v>
              </c:pt>
              <c:pt idx="2">
                <c:v>3.7260100000000001E-3</c:v>
              </c:pt>
              <c:pt idx="3">
                <c:v>3.9699899999999996E-3</c:v>
              </c:pt>
              <c:pt idx="4">
                <c:v>4.0951499999999997E-3</c:v>
              </c:pt>
              <c:pt idx="5">
                <c:v>1.4093100000000001E-2</c:v>
              </c:pt>
              <c:pt idx="6">
                <c:v>2.2008E-2</c:v>
              </c:pt>
              <c:pt idx="7">
                <c:v>3.3609600000000003E-2</c:v>
              </c:pt>
              <c:pt idx="8">
                <c:v>2.4246E-2</c:v>
              </c:pt>
              <c:pt idx="9">
                <c:v>2.5552600000000002E-2</c:v>
              </c:pt>
              <c:pt idx="10">
                <c:v>2.04873E-2</c:v>
              </c:pt>
              <c:pt idx="11">
                <c:v>1.5936599999999999E-2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5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v>0 - AVG_DESIGN_LOAD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6-E35E-457A-AEDE-5BE5B69B08E3}"/>
            </c:ext>
          </c:extLst>
        </c:ser>
        <c:ser>
          <c:idx val="3"/>
          <c:order val="3"/>
          <c:tx>
            <c:v>1 - AVG_DESIGN_LOAD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7-E35E-457A-AEDE-5BE5B69B08E3}"/>
            </c:ext>
          </c:extLst>
        </c:ser>
        <c:ser>
          <c:idx val="5"/>
          <c:order val="5"/>
          <c:tx>
            <c:v>2 - AVG_DESIGN_LOAD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8-E35E-457A-AEDE-5BE5B69B08E3}"/>
            </c:ext>
          </c:extLst>
        </c:ser>
        <c:ser>
          <c:idx val="7"/>
          <c:order val="7"/>
          <c:tx>
            <c:v>3 - AVG_DESIGN_LOAD</c:v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9-E35E-457A-AEDE-5BE5B69B08E3}"/>
            </c:ext>
          </c:extLst>
        </c:ser>
        <c:ser>
          <c:idx val="9"/>
          <c:order val="9"/>
          <c:tx>
            <c:v>4 - AVG_DESIGN_LOAD</c:v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A-E35E-457A-AEDE-5BE5B69B08E3}"/>
            </c:ext>
          </c:extLst>
        </c:ser>
        <c:ser>
          <c:idx val="11"/>
          <c:order val="11"/>
          <c:tx>
            <c:v>5 - AVG_DESIGN_LOAD</c:v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B-E35E-457A-AEDE-5BE5B69B08E3}"/>
            </c:ext>
          </c:extLst>
        </c:ser>
        <c:ser>
          <c:idx val="13"/>
          <c:order val="13"/>
          <c:tx>
            <c:v>6 - AVG_DESIGN_LOAD</c:v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C-E35E-457A-AEDE-5BE5B69B08E3}"/>
            </c:ext>
          </c:extLst>
        </c:ser>
        <c:ser>
          <c:idx val="15"/>
          <c:order val="15"/>
          <c:tx>
            <c:v>7 - AVG_DESIGN_LOAD</c:v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D-E35E-457A-AEDE-5BE5B69B08E3}"/>
            </c:ext>
          </c:extLst>
        </c:ser>
        <c:ser>
          <c:idx val="17"/>
          <c:order val="17"/>
          <c:tx>
            <c:v>8 - AVG_DESIGN_LOAD</c:v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E-E35E-457A-AEDE-5BE5B69B08E3}"/>
            </c:ext>
          </c:extLst>
        </c:ser>
        <c:ser>
          <c:idx val="19"/>
          <c:order val="19"/>
          <c:tx>
            <c:v>9 - AVG_DESIGN_LOAD</c:v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F-E35E-457A-AEDE-5BE5B69B08E3}"/>
            </c:ext>
          </c:extLst>
        </c:ser>
        <c:ser>
          <c:idx val="21"/>
          <c:order val="21"/>
          <c:tx>
            <c:v>10 - AVG_DESIGN_LOAD</c:v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0-E35E-457A-AEDE-5BE5B69B08E3}"/>
            </c:ext>
          </c:extLst>
        </c:ser>
        <c:ser>
          <c:idx val="23"/>
          <c:order val="23"/>
          <c:tx>
            <c:v>11 - AVG_DESIGN_LOAD</c:v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1-E35E-457A-AEDE-5BE5B69B08E3}"/>
            </c:ext>
          </c:extLst>
        </c:ser>
        <c:ser>
          <c:idx val="25"/>
          <c:order val="25"/>
          <c:tx>
            <c:v>12 - AVG_DESIGN_LOAD</c:v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2-E35E-457A-AEDE-5BE5B69B08E3}"/>
            </c:ext>
          </c:extLst>
        </c:ser>
        <c:ser>
          <c:idx val="27"/>
          <c:order val="27"/>
          <c:tx>
            <c:v>13 - AVG_DESIGN_LOAD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3-E35E-457A-AEDE-5BE5B69B08E3}"/>
            </c:ext>
          </c:extLst>
        </c:ser>
        <c:ser>
          <c:idx val="29"/>
          <c:order val="29"/>
          <c:tx>
            <c:v>14 - AVG_DESIGN_LOAD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4-E35E-457A-AEDE-5BE5B69B08E3}"/>
            </c:ext>
          </c:extLst>
        </c:ser>
        <c:ser>
          <c:idx val="31"/>
          <c:order val="31"/>
          <c:tx>
            <c:v>15 - AVG_DESIGN_LOAD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5-E35E-457A-AEDE-5BE5B69B08E3}"/>
            </c:ext>
          </c:extLst>
        </c:ser>
        <c:ser>
          <c:idx val="33"/>
          <c:order val="33"/>
          <c:tx>
            <c:v>16 - AVG_DESIGN_LOAD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6-E35E-457A-AEDE-5BE5B69B08E3}"/>
            </c:ext>
          </c:extLst>
        </c:ser>
        <c:ser>
          <c:idx val="35"/>
          <c:order val="35"/>
          <c:tx>
            <c:v>17 - AVG_DESIGN_LOAD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7-E35E-457A-AEDE-5BE5B69B08E3}"/>
            </c:ext>
          </c:extLst>
        </c:ser>
        <c:ser>
          <c:idx val="37"/>
          <c:order val="37"/>
          <c:tx>
            <c:v>19 - AVG_DESIGN_LOAD</c:v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8-E35E-457A-AEDE-5BE5B69B08E3}"/>
            </c:ext>
          </c:extLst>
        </c:ser>
        <c:ser>
          <c:idx val="39"/>
          <c:order val="39"/>
          <c:tx>
            <c:v>20 - AVG_DESIGN_LOAD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9-E35E-457A-AEDE-5BE5B69B08E3}"/>
            </c:ext>
          </c:extLst>
        </c:ser>
        <c:ser>
          <c:idx val="41"/>
          <c:order val="41"/>
          <c:tx>
            <c:v>21 - AVG_DESIGN_LOAD</c:v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A-E35E-457A-AEDE-5BE5B69B08E3}"/>
            </c:ext>
          </c:extLst>
        </c:ser>
        <c:ser>
          <c:idx val="43"/>
          <c:order val="43"/>
          <c:tx>
            <c:v>22 - AVG_DESIGN_LOAD</c:v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1900</c:v>
              </c:pt>
              <c:pt idx="1">
                <c:v>1910</c:v>
              </c:pt>
              <c:pt idx="2">
                <c:v>1920</c:v>
              </c:pt>
              <c:pt idx="3">
                <c:v>1930</c:v>
              </c:pt>
              <c:pt idx="4">
                <c:v>1940</c:v>
              </c:pt>
              <c:pt idx="5">
                <c:v>1950</c:v>
              </c:pt>
              <c:pt idx="6">
                <c:v>1960</c:v>
              </c:pt>
              <c:pt idx="7">
                <c:v>1970</c:v>
              </c:pt>
              <c:pt idx="8">
                <c:v>1980</c:v>
              </c:pt>
              <c:pt idx="9">
                <c:v>1990</c:v>
              </c:pt>
              <c:pt idx="10">
                <c:v>2000</c:v>
              </c:pt>
              <c:pt idx="11">
                <c:v>2010</c:v>
              </c:pt>
            </c:strLit>
          </c:cat>
          <c:val>
            <c:numLit>
              <c:formatCode>General</c:formatCode>
              <c:ptCount val="12"/>
              <c:pt idx="0">
                <c:v>16.912991656734199</c:v>
              </c:pt>
              <c:pt idx="1">
                <c:v>16.151748251748199</c:v>
              </c:pt>
              <c:pt idx="2">
                <c:v>15.483479337268999</c:v>
              </c:pt>
              <c:pt idx="3">
                <c:v>15.3604449078901</c:v>
              </c:pt>
              <c:pt idx="4">
                <c:v>15.6585733422638</c:v>
              </c:pt>
              <c:pt idx="5">
                <c:v>16.229666571672801</c:v>
              </c:pt>
              <c:pt idx="6">
                <c:v>16.980266814897099</c:v>
              </c:pt>
              <c:pt idx="7">
                <c:v>17.3321216362909</c:v>
              </c:pt>
              <c:pt idx="8">
                <c:v>17.845101144410901</c:v>
              </c:pt>
              <c:pt idx="9">
                <c:v>18.525060424882302</c:v>
              </c:pt>
              <c:pt idx="10">
                <c:v>18.883413648375502</c:v>
              </c:pt>
              <c:pt idx="11">
                <c:v>19.047067502766499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B-E35E-457A-AEDE-5BE5B69B0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50448"/>
        <c:crosses val="autoZero"/>
        <c:auto val="1"/>
        <c:lblAlgn val="ctr"/>
        <c:lblOffset val="100"/>
        <c:noMultiLvlLbl val="0"/>
        <c:extLst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945856"/>
        <c:crosses val="autoZero"/>
        <c:crossBetween val="between"/>
        <c:extLst/>
      </c:val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4895856"/>
        <c:crosses val="max"/>
        <c:crossBetween val="between"/>
        <c:extLst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54898152"/>
        <c:crosses val="autoZero"/>
        <c:auto val="1"/>
        <c:lblAlgn val="ctr"/>
        <c:lblOffset val="100"/>
        <c:noMultiLvlLbl val="0"/>
        <c:extLst/>
      </c:cat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693"/>
          <c:y val="0"/>
          <c:w val="0.19709466316710411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502"/>
          <c:y val="0.12469275017104629"/>
          <c:w val="0.72784394505686223"/>
          <c:h val="0.701358867800217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0.67200000000000004</c:v>
                </c:pt>
                <c:pt idx="1">
                  <c:v>1526.6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F-41A8-8C42-2ACE29E6C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Objectives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2020/12/5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F2921-3A0F-4EA1-B6B6-C59461D690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12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45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7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29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6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19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75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00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78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34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9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03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02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27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42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38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9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1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58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5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82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64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79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974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85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0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54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58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75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67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6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55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843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596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9626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859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8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484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415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55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95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57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61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121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780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13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6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1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88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2020/12/5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zh-cn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0828D55-E5B7-4204-A505-95D223FDCE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/>
        </p:blipFill>
        <p:spPr>
          <a:xfrm>
            <a:off x="5923125" y="0"/>
            <a:ext cx="6268875" cy="6858000"/>
          </a:xfr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descriptions of the attributes in these two main tables are </a:t>
            </a:r>
            <a:r>
              <a:rPr lang="en-US" altLang="zh-CN" dirty="0">
                <a:solidFill>
                  <a:srgbClr val="292C48"/>
                </a:solidFill>
              </a:rPr>
              <a:t>built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FF0000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FF0000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FF0000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8B4233-18CC-4446-9DAD-5E82C6CA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A44F44-200C-40A6-B384-4B22ED25BF06}"/>
              </a:ext>
            </a:extLst>
          </p:cNvPr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DBA660-1FC3-4582-9D62-B8E7E1DF3F5E}"/>
              </a:ext>
            </a:extLst>
          </p:cNvPr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90A7625-9A44-4626-85FC-5869C82B51E9}"/>
              </a:ext>
            </a:extLst>
          </p:cNvPr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221F42-751C-403B-BBC0-0BA7485BED98}"/>
              </a:ext>
            </a:extLst>
          </p:cNvPr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10579" y="113880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5610880" y="2138681"/>
            <a:ext cx="5932971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 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data in the “</a:t>
            </a:r>
            <a:r>
              <a:rPr lang="en-US" altLang="zh-CN" sz="24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rawdata-usbridges-csv-2016-utf8.csv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which is the processed data from the original csv file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E22A8B-880D-4AC3-BD5D-9101E745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4"/>
          <a:stretch/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</a:p>
        </p:txBody>
      </p:sp>
    </p:spTree>
    <p:extLst>
      <p:ext uri="{BB962C8B-B14F-4D97-AF65-F5344CB8AC3E}">
        <p14:creationId xmlns:p14="http://schemas.microsoft.com/office/powerpoint/2010/main" val="375615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6418217" y="2189481"/>
            <a:ext cx="469682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060050-8D1B-4341-AF3D-B6AFA13A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49" y="1782429"/>
            <a:ext cx="2651863" cy="501609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648149" y="1054617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6278879" y="4407092"/>
            <a:ext cx="485938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foreign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556308" y="4179890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30181" y="1110712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D80DB-10F2-4AF9-BDAD-915711A4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98766"/>
            <a:ext cx="9563906" cy="23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760CB3F-2D35-4BA1-BDD6-A367378F7623}"/>
              </a:ext>
            </a:extLst>
          </p:cNvPr>
          <p:cNvSpPr txBox="1">
            <a:spLocks/>
          </p:cNvSpPr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858E4637-9343-42EA-B788-D3B0DEB7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4820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3890" y="4214495"/>
            <a:ext cx="11090910" cy="19323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3890" y="474345"/>
            <a:ext cx="10904220" cy="1435100"/>
          </a:xfrm>
          <a:solidFill>
            <a:schemeClr val="bg1"/>
          </a:solidFill>
        </p:spPr>
        <p:txBody>
          <a:bodyPr rtlCol="0"/>
          <a:lstStyle/>
          <a:p>
            <a:pPr fontAlgn="auto">
              <a:lnSpc>
                <a:spcPct val="2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2.2 Question 1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 To get the year for every state in US when the largest number of bridges were built in that state.</a:t>
            </a:r>
          </a:p>
        </p:txBody>
      </p:sp>
      <p:sp>
        <p:nvSpPr>
          <p:cNvPr id="4" name="矩形 3"/>
          <p:cNvSpPr/>
          <p:nvPr/>
        </p:nvSpPr>
        <p:spPr>
          <a:xfrm>
            <a:off x="643890" y="2058035"/>
            <a:ext cx="11090910" cy="2156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43890" y="6146800"/>
            <a:ext cx="11090910" cy="7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3890" y="2058035"/>
            <a:ext cx="967613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drop table if exists bridge_count;</a:t>
            </a:r>
          </a:p>
          <a:p>
            <a:r>
              <a:rPr lang="zh-CN" altLang="en-US"/>
              <a:t>create table bridge_count as</a:t>
            </a:r>
          </a:p>
          <a:p>
            <a:r>
              <a:rPr lang="zh-CN" altLang="en-US"/>
              <a:t>select STATE_CODE_001,Structure_number_008,record_type_005A,year_built_027</a:t>
            </a:r>
          </a:p>
          <a:p>
            <a:r>
              <a:rPr lang="zh-CN" altLang="en-US"/>
              <a:t>from rawdata</a:t>
            </a:r>
          </a:p>
          <a:p>
            <a:r>
              <a:rPr lang="zh-CN" altLang="en-US"/>
              <a:t>group by state_code_001,STRUCTURE_NUMBER_008</a:t>
            </a:r>
          </a:p>
          <a:p>
            <a:r>
              <a:rPr lang="zh-CN" altLang="en-US"/>
              <a:t>having count(RECORD_TYPE_005A)=1;</a:t>
            </a:r>
          </a:p>
          <a:p>
            <a:endParaRPr lang="zh-CN" altLang="en-US"/>
          </a:p>
          <a:p>
            <a:r>
              <a:rPr lang="zh-CN" altLang="en-US"/>
              <a:t>drop table if exists bridge_count1;</a:t>
            </a:r>
          </a:p>
          <a:p>
            <a:r>
              <a:rPr lang="zh-CN" altLang="en-US"/>
              <a:t>create table bridge_count1 as</a:t>
            </a:r>
          </a:p>
          <a:p>
            <a:r>
              <a:rPr lang="zh-CN" altLang="en-US"/>
              <a:t>SELECT STATE_CODE_001 as count_state, year_built_027 as count_year,count(STATE_CODE_001) as count</a:t>
            </a:r>
          </a:p>
          <a:p>
            <a:r>
              <a:rPr lang="zh-CN" altLang="en-US"/>
              <a:t>from bridge_count</a:t>
            </a:r>
          </a:p>
          <a:p>
            <a:r>
              <a:rPr lang="zh-CN" altLang="en-US"/>
              <a:t>group by year_built_027,state_code_001;</a:t>
            </a:r>
          </a:p>
          <a:p>
            <a:endParaRPr lang="zh-CN" altLang="en-US"/>
          </a:p>
          <a:p>
            <a:r>
              <a:rPr lang="zh-CN" altLang="en-US"/>
              <a:t>select count_state,count_year,max(count) from bridge_count1</a:t>
            </a:r>
          </a:p>
          <a:p>
            <a:r>
              <a:rPr lang="zh-CN" altLang="en-US"/>
              <a:t>group by count_state 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79440" y="2038985"/>
            <a:ext cx="6055360" cy="9220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t>This part takes out the corresponding table and filters the non-bridge data from the source data with </a:t>
            </a:r>
            <a:r>
              <a:rPr lang="en-US"/>
              <a:t>“</a:t>
            </a:r>
            <a:r>
              <a:t>having record_type_005A=1.</a:t>
            </a:r>
            <a:r>
              <a:rPr lang="en-US"/>
              <a:t>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79440" y="4214495"/>
            <a:ext cx="6055360" cy="9220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t>In this section, we group count the newly created table, find the number of Bridges built in each state per year, and record as count</a:t>
            </a:r>
            <a:r>
              <a:rPr lang="en-US"/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66050" y="5501640"/>
            <a:ext cx="3968750" cy="11988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t>In this section, we selected the number of years and data in each state with the most Bridge</a:t>
            </a:r>
            <a:r>
              <a:rPr lang="en-US"/>
              <a:t>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ERG3010\ERG3010-Project\Analysis\queation1.pngqueation1"/>
          <p:cNvPicPr>
            <a:picLocks noChangeAspect="1"/>
          </p:cNvPicPr>
          <p:nvPr/>
        </p:nvPicPr>
        <p:blipFill>
          <a:blip r:embed="rId3"/>
          <a:srcRect b="45185"/>
          <a:stretch>
            <a:fillRect/>
          </a:stretch>
        </p:blipFill>
        <p:spPr>
          <a:xfrm>
            <a:off x="942975" y="1240155"/>
            <a:ext cx="3444240" cy="5466715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584803" y="656355"/>
            <a:ext cx="10904438" cy="583800"/>
          </a:xfrm>
          <a:solidFill>
            <a:schemeClr val="bg1"/>
          </a:solidFill>
        </p:spPr>
        <p:txBody>
          <a:bodyPr rtlCol="0"/>
          <a:lstStyle/>
          <a:p>
            <a:r>
              <a:rPr lang="en-US" altLang="zh-CN" dirty="0">
                <a:solidFill>
                  <a:schemeClr val="tx1"/>
                </a:solidFill>
              </a:rPr>
              <a:t>2.2 Question 1 Results</a:t>
            </a:r>
          </a:p>
        </p:txBody>
      </p:sp>
      <p:pic>
        <p:nvPicPr>
          <p:cNvPr id="3" name="图片 2" descr="D:\ERG3010\ERG3010-Project\Analysis\queation1.pngqueation1"/>
          <p:cNvPicPr>
            <a:picLocks noChangeAspect="1"/>
          </p:cNvPicPr>
          <p:nvPr/>
        </p:nvPicPr>
        <p:blipFill>
          <a:blip r:embed="rId3"/>
          <a:srcRect l="-1162" t="54516" r="1162" b="-79"/>
          <a:stretch>
            <a:fillRect/>
          </a:stretch>
        </p:blipFill>
        <p:spPr>
          <a:xfrm>
            <a:off x="5878830" y="1270635"/>
            <a:ext cx="4234815" cy="5587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31016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F559B077-A45E-414C-A4F4-12CAEC55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59794352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87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C965773D-B819-449A-BCB7-76A3FB63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41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87476425-ED11-42AA-BAED-D69AA8D5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1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E98FE273-2504-4ACC-B3EA-FFF119D5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16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695230EC-5666-4389-81F9-523EF233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B3AB5533-A59B-4C6F-99D7-9CEF55E1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60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E2931523-C197-4B21-A3A0-246C1425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5CF1D8B7-C6D1-4445-B728-297523C0E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15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9E260D10-EF50-4B13-B1E4-E1B98929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05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5BFBFB06-7036-4192-8E53-B9FD232D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2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2.4 Further questions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74BBCB1F-B78A-4A9A-8B30-E46D84C4C2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/>
        </p:blipFill>
        <p:spPr>
          <a:xfrm>
            <a:off x="-666384" y="765043"/>
            <a:ext cx="5643155" cy="5715000"/>
          </a:xfrm>
        </p:spPr>
      </p:pic>
      <p:sp>
        <p:nvSpPr>
          <p:cNvPr id="8" name="内容占位符 22">
            <a:extLst>
              <a:ext uri="{FF2B5EF4-FFF2-40B4-BE49-F238E27FC236}">
                <a16:creationId xmlns:a16="http://schemas.microsoft.com/office/drawing/2014/main" id="{7C08D78A-8B8E-4A1F-9E92-4CCF0FEE8775}"/>
              </a:ext>
            </a:extLst>
          </p:cNvPr>
          <p:cNvSpPr txBox="1">
            <a:spLocks/>
          </p:cNvSpPr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2.4.1 How does design load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2.4.2 How do structure kind and type change over time?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2.4.3 Is design load correlated with structure type and design type?</a:t>
            </a:r>
            <a:endParaRPr lang="zh-cn" dirty="0">
              <a:solidFill>
                <a:schemeClr val="bg1"/>
              </a:solidFill>
            </a:endParaRP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5496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and working environment of the project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7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60" y="237526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2.4.1 How does design load change over time?</a:t>
            </a:r>
            <a:br>
              <a:rPr lang="en-US" altLang="zh-CN" sz="3200" dirty="0">
                <a:solidFill>
                  <a:schemeClr val="bg1"/>
                </a:solidFill>
              </a:rPr>
            </a:b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69199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zh-cn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A57510C-9AAC-4695-9FCA-5E93086753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835559"/>
              </p:ext>
            </p:extLst>
          </p:nvPr>
        </p:nvGraphicFramePr>
        <p:xfrm>
          <a:off x="332510" y="1686703"/>
          <a:ext cx="6878782" cy="481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B74AD014-E921-4A00-9137-62BDBC97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5293A8-8FD6-493C-979F-18541A743BD4}"/>
              </a:ext>
            </a:extLst>
          </p:cNvPr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20DE22-C2AF-401B-BA08-E725DE2C1577}"/>
              </a:ext>
            </a:extLst>
          </p:cNvPr>
          <p:cNvSpPr txBox="1"/>
          <p:nvPr/>
        </p:nvSpPr>
        <p:spPr>
          <a:xfrm>
            <a:off x="6867600" y="6135376"/>
            <a:ext cx="6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0066A6-4299-4881-941E-D7B4163545BB}"/>
              </a:ext>
            </a:extLst>
          </p:cNvPr>
          <p:cNvSpPr txBox="1"/>
          <p:nvPr/>
        </p:nvSpPr>
        <p:spPr>
          <a:xfrm>
            <a:off x="-11181" y="1348149"/>
            <a:ext cx="2295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3528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00701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zh-cn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D190EF3-58C6-4BAD-A487-F833914E2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026365"/>
              </p:ext>
            </p:extLst>
          </p:nvPr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6789F69-D8A5-4B7E-AE88-CA1ED920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64588"/>
              </p:ext>
            </p:extLst>
          </p:nvPr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>
                  <a:extLst>
                    <a:ext uri="{9D8B030D-6E8A-4147-A177-3AD203B41FA5}">
                      <a16:colId xmlns:a16="http://schemas.microsoft.com/office/drawing/2014/main" val="311816249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673711686"/>
                    </a:ext>
                  </a:extLst>
                </a:gridCol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7671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5746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8902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43690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18403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28665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756818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24062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0087"/>
                  </a:ext>
                </a:extLst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6784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4335885-173F-49F5-A882-5C5EA869EF02}"/>
              </a:ext>
            </a:extLst>
          </p:cNvPr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36C986-6169-4257-9E4D-E226B3BEC8C7}"/>
              </a:ext>
            </a:extLst>
          </p:cNvPr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E6CCB4-A945-4716-94F7-F7D941E38ED8}"/>
              </a:ext>
            </a:extLst>
          </p:cNvPr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41029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zh-cn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0A3338C-167F-41D9-BA3E-C2ECCA7EC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425555"/>
              </p:ext>
            </p:extLst>
          </p:nvPr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6845658-2C72-45D7-9BB4-09947A029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903653"/>
              </p:ext>
            </p:extLst>
          </p:nvPr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>
                  <a:extLst>
                    <a:ext uri="{9D8B030D-6E8A-4147-A177-3AD203B41FA5}">
                      <a16:colId xmlns:a16="http://schemas.microsoft.com/office/drawing/2014/main" val="4171778395"/>
                    </a:ext>
                  </a:extLst>
                </a:gridCol>
                <a:gridCol w="3064043">
                  <a:extLst>
                    <a:ext uri="{9D8B030D-6E8A-4147-A177-3AD203B41FA5}">
                      <a16:colId xmlns:a16="http://schemas.microsoft.com/office/drawing/2014/main" val="2229190688"/>
                    </a:ext>
                  </a:extLst>
                </a:gridCol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577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35003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41362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2459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674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072044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7027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9616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78437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245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868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569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33201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07382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09606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46656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35233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82355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41353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28180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784267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293049"/>
                  </a:ext>
                </a:extLst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9108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7F3C2BD-05B9-441B-AFBD-BC0E198A0DBC}"/>
              </a:ext>
            </a:extLst>
          </p:cNvPr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B3D84F-6364-44D8-B378-1CCEFF10D6B9}"/>
              </a:ext>
            </a:extLst>
          </p:cNvPr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43FA50-F550-4194-BE89-173D089AB553}"/>
              </a:ext>
            </a:extLst>
          </p:cNvPr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88891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zh-cn" dirty="0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FAB50BDD-6D65-4F75-8391-1D5B7FD8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zh-cn" dirty="0"/>
          </a:p>
        </p:txBody>
      </p: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33E03B2A-E688-4F62-8725-D43D823F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65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0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3. Website</a:t>
            </a:r>
            <a:endParaRPr lang="en-US" altLang="zh-CN" dirty="0"/>
          </a:p>
        </p:txBody>
      </p:sp>
      <p:pic>
        <p:nvPicPr>
          <p:cNvPr id="2" name="website introduction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6099" y="1437435"/>
            <a:ext cx="7839801" cy="493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E4B81A6C-61A3-447B-A94E-ED1C99C0F40B}"/>
              </a:ext>
            </a:extLst>
          </p:cNvPr>
          <p:cNvSpPr txBox="1">
            <a:spLocks/>
          </p:cNvSpPr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recorded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tries to find out some interesting hidden information from the data.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33421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9B0AFF4A-EB81-4C09-9A7C-8CEF433805F6}"/>
              </a:ext>
            </a:extLst>
          </p:cNvPr>
          <p:cNvSpPr txBox="1">
            <a:spLocks/>
          </p:cNvSpPr>
          <p:nvPr/>
        </p:nvSpPr>
        <p:spPr>
          <a:xfrm>
            <a:off x="935248" y="179734"/>
            <a:ext cx="9858258" cy="2993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Our group implement a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website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to display project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E7AD1A-5A73-41A2-BD20-34D7ED4D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5" y="2125278"/>
            <a:ext cx="9323294" cy="43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86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9B0AFF4A-EB81-4C09-9A7C-8CEF433805F6}"/>
              </a:ext>
            </a:extLst>
          </p:cNvPr>
          <p:cNvSpPr txBox="1">
            <a:spLocks/>
          </p:cNvSpPr>
          <p:nvPr/>
        </p:nvSpPr>
        <p:spPr>
          <a:xfrm>
            <a:off x="648149" y="387707"/>
            <a:ext cx="6786283" cy="2366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Solutions in the website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E53992-25F5-476A-802E-0874E2A9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74855"/>
            <a:ext cx="8752472" cy="41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12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9B0AFF4A-EB81-4C09-9A7C-8CEF433805F6}"/>
              </a:ext>
            </a:extLst>
          </p:cNvPr>
          <p:cNvSpPr txBox="1">
            <a:spLocks/>
          </p:cNvSpPr>
          <p:nvPr/>
        </p:nvSpPr>
        <p:spPr>
          <a:xfrm>
            <a:off x="639413" y="483440"/>
            <a:ext cx="5958611" cy="2232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simple search function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F79922-B1D0-4556-AD44-CBA85101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48" y="2010265"/>
            <a:ext cx="9517599" cy="44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50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90A474-3DF5-49A4-9900-70753CB06691}"/>
              </a:ext>
            </a:extLst>
          </p:cNvPr>
          <p:cNvSpPr txBox="1">
            <a:spLocks/>
          </p:cNvSpPr>
          <p:nvPr/>
        </p:nvSpPr>
        <p:spPr>
          <a:xfrm>
            <a:off x="639413" y="1621958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DBD64853-EBA5-4435-8443-98326090085E}"/>
              </a:ext>
            </a:extLst>
          </p:cNvPr>
          <p:cNvSpPr txBox="1">
            <a:spLocks/>
          </p:cNvSpPr>
          <p:nvPr/>
        </p:nvSpPr>
        <p:spPr>
          <a:xfrm>
            <a:off x="639413" y="2814264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And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searching.</a:t>
            </a:r>
          </a:p>
        </p:txBody>
      </p:sp>
    </p:spTree>
    <p:extLst>
      <p:ext uri="{BB962C8B-B14F-4D97-AF65-F5344CB8AC3E}">
        <p14:creationId xmlns:p14="http://schemas.microsoft.com/office/powerpoint/2010/main" val="1183376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6F1F56-61B1-4B19-B8AA-31BA1A63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96" y="1362245"/>
            <a:ext cx="4416323" cy="5128861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63B1D7B-B0A1-4468-AC5E-6C6EEEF8145C}"/>
              </a:ext>
            </a:extLst>
          </p:cNvPr>
          <p:cNvSpPr txBox="1">
            <a:spLocks/>
          </p:cNvSpPr>
          <p:nvPr/>
        </p:nvSpPr>
        <p:spPr>
          <a:xfrm>
            <a:off x="639413" y="1034777"/>
            <a:ext cx="7850164" cy="1227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62654E-7D95-4A92-B7DB-F14EBE46A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3" y="2411502"/>
            <a:ext cx="4416323" cy="326271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A09EEDE8-253D-4A7A-A7F3-283DCA096173}"/>
              </a:ext>
            </a:extLst>
          </p:cNvPr>
          <p:cNvSpPr/>
          <p:nvPr/>
        </p:nvSpPr>
        <p:spPr>
          <a:xfrm>
            <a:off x="1456001" y="2877672"/>
            <a:ext cx="2779058" cy="15736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28067C3-1705-4DD4-8FF1-9AAAA437E0B3}"/>
              </a:ext>
            </a:extLst>
          </p:cNvPr>
          <p:cNvSpPr/>
          <p:nvPr/>
        </p:nvSpPr>
        <p:spPr>
          <a:xfrm>
            <a:off x="1569721" y="4509247"/>
            <a:ext cx="2625090" cy="19610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90A5A05-A55D-4B41-9773-74A15F12C815}"/>
              </a:ext>
            </a:extLst>
          </p:cNvPr>
          <p:cNvSpPr/>
          <p:nvPr/>
        </p:nvSpPr>
        <p:spPr>
          <a:xfrm>
            <a:off x="1569721" y="4790189"/>
            <a:ext cx="2625090" cy="196103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DB5C9437-9C96-4735-A83C-339C1B1A5CA8}"/>
              </a:ext>
            </a:extLst>
          </p:cNvPr>
          <p:cNvCxnSpPr>
            <a:cxnSpLocks/>
          </p:cNvCxnSpPr>
          <p:nvPr/>
        </p:nvCxnSpPr>
        <p:spPr>
          <a:xfrm flipV="1">
            <a:off x="4235059" y="2072617"/>
            <a:ext cx="3913859" cy="1566608"/>
          </a:xfrm>
          <a:prstGeom prst="bentConnector3">
            <a:avLst>
              <a:gd name="adj1" fmla="val 144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F6DD671B-43FF-43BF-9618-48F77606846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194811" y="3300340"/>
            <a:ext cx="1753385" cy="1306959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3C605A4D-9DD0-448B-95A7-2283710FA6C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194811" y="4220624"/>
            <a:ext cx="1791233" cy="667617"/>
          </a:xfrm>
          <a:prstGeom prst="bentConnector3">
            <a:avLst>
              <a:gd name="adj1" fmla="val 725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19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80792D0B-4F77-4401-9DA8-E498B5B748D4}"/>
              </a:ext>
            </a:extLst>
          </p:cNvPr>
          <p:cNvSpPr txBox="1">
            <a:spLocks/>
          </p:cNvSpPr>
          <p:nvPr/>
        </p:nvSpPr>
        <p:spPr>
          <a:xfrm>
            <a:off x="639413" y="906003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table_1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BEC494-5B05-4EF4-8A68-59155A2C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7" y="2096704"/>
            <a:ext cx="4595975" cy="4277856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3A5DA76D-1CA7-4BAC-8246-895AB20D3764}"/>
              </a:ext>
            </a:extLst>
          </p:cNvPr>
          <p:cNvSpPr txBox="1">
            <a:spLocks/>
          </p:cNvSpPr>
          <p:nvPr/>
        </p:nvSpPr>
        <p:spPr>
          <a:xfrm>
            <a:off x="5020235" y="3021108"/>
            <a:ext cx="7772399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“</a:t>
            </a:r>
            <a:r>
              <a:rPr lang="en-US" altLang="zh-CN" sz="2800" dirty="0" err="1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18F9D147-A365-46D3-85C2-75FE7749A6EB}"/>
              </a:ext>
            </a:extLst>
          </p:cNvPr>
          <p:cNvSpPr txBox="1">
            <a:spLocks/>
          </p:cNvSpPr>
          <p:nvPr/>
        </p:nvSpPr>
        <p:spPr>
          <a:xfrm>
            <a:off x="1225247" y="5951997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  <p:extLst>
      <p:ext uri="{BB962C8B-B14F-4D97-AF65-F5344CB8AC3E}">
        <p14:creationId xmlns:p14="http://schemas.microsoft.com/office/powerpoint/2010/main" val="4274759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57EDD0-40B5-42F4-9E43-1BB3985DF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5" y="2764137"/>
            <a:ext cx="8756139" cy="3033023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80792D0B-4F77-4401-9DA8-E498B5B748D4}"/>
              </a:ext>
            </a:extLst>
          </p:cNvPr>
          <p:cNvSpPr txBox="1">
            <a:spLocks/>
          </p:cNvSpPr>
          <p:nvPr/>
        </p:nvSpPr>
        <p:spPr>
          <a:xfrm>
            <a:off x="639413" y="906003"/>
            <a:ext cx="9723787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Inner join &amp; 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table_2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3A5DA76D-1CA7-4BAC-8246-895AB20D3764}"/>
              </a:ext>
            </a:extLst>
          </p:cNvPr>
          <p:cNvSpPr txBox="1">
            <a:spLocks/>
          </p:cNvSpPr>
          <p:nvPr/>
        </p:nvSpPr>
        <p:spPr>
          <a:xfrm>
            <a:off x="6539870" y="2916693"/>
            <a:ext cx="526228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06529841-753A-4411-B83A-E94B5875E4F9}"/>
              </a:ext>
            </a:extLst>
          </p:cNvPr>
          <p:cNvSpPr txBox="1">
            <a:spLocks/>
          </p:cNvSpPr>
          <p:nvPr/>
        </p:nvSpPr>
        <p:spPr>
          <a:xfrm>
            <a:off x="1180425" y="5604058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  <p:extLst>
      <p:ext uri="{BB962C8B-B14F-4D97-AF65-F5344CB8AC3E}">
        <p14:creationId xmlns:p14="http://schemas.microsoft.com/office/powerpoint/2010/main" val="167325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B66E80-33EB-41D5-BC7D-0F8B502A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77" y="2926594"/>
            <a:ext cx="8824725" cy="3208298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80792D0B-4F77-4401-9DA8-E498B5B748D4}"/>
              </a:ext>
            </a:extLst>
          </p:cNvPr>
          <p:cNvSpPr txBox="1">
            <a:spLocks/>
          </p:cNvSpPr>
          <p:nvPr/>
        </p:nvSpPr>
        <p:spPr>
          <a:xfrm>
            <a:off x="495977" y="943301"/>
            <a:ext cx="1057543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Inner join &amp; create target table </a:t>
            </a:r>
            <a:r>
              <a:rPr lang="en-US" altLang="zh-CN" sz="2800" dirty="0" err="1">
                <a:solidFill>
                  <a:srgbClr val="FF0000"/>
                </a:solidFill>
              </a:rPr>
              <a:t>webstite_database</a:t>
            </a:r>
            <a:endParaRPr lang="en-US" altLang="zh-CN" sz="28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3A5DA76D-1CA7-4BAC-8246-895AB20D3764}"/>
              </a:ext>
            </a:extLst>
          </p:cNvPr>
          <p:cNvSpPr txBox="1">
            <a:spLocks/>
          </p:cNvSpPr>
          <p:nvPr/>
        </p:nvSpPr>
        <p:spPr>
          <a:xfrm>
            <a:off x="5886892" y="2335425"/>
            <a:ext cx="5262284" cy="2451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3.“</a:t>
            </a:r>
            <a:r>
              <a:rPr lang="en-US" altLang="zh-CN" sz="2800" dirty="0">
                <a:solidFill>
                  <a:srgbClr val="FF0000"/>
                </a:solidFill>
              </a:rPr>
              <a:t>structure_type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1D77C79-63D6-4CA8-888F-6CEF12C84ECB}"/>
              </a:ext>
            </a:extLst>
          </p:cNvPr>
          <p:cNvSpPr txBox="1">
            <a:spLocks/>
          </p:cNvSpPr>
          <p:nvPr/>
        </p:nvSpPr>
        <p:spPr>
          <a:xfrm>
            <a:off x="897603" y="5791421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</a:p>
        </p:txBody>
      </p:sp>
    </p:spTree>
    <p:extLst>
      <p:ext uri="{BB962C8B-B14F-4D97-AF65-F5344CB8AC3E}">
        <p14:creationId xmlns:p14="http://schemas.microsoft.com/office/powerpoint/2010/main" val="3809275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80792D0B-4F77-4401-9DA8-E498B5B748D4}"/>
              </a:ext>
            </a:extLst>
          </p:cNvPr>
          <p:cNvSpPr txBox="1">
            <a:spLocks/>
          </p:cNvSpPr>
          <p:nvPr/>
        </p:nvSpPr>
        <p:spPr>
          <a:xfrm>
            <a:off x="504944" y="968754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DD8288AB-0F0D-4230-966B-C932438A52D6}"/>
              </a:ext>
            </a:extLst>
          </p:cNvPr>
          <p:cNvSpPr txBox="1">
            <a:spLocks/>
          </p:cNvSpPr>
          <p:nvPr/>
        </p:nvSpPr>
        <p:spPr>
          <a:xfrm>
            <a:off x="463256" y="1434635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terminal</a:t>
            </a:r>
            <a:r>
              <a:rPr lang="en-US" altLang="zh-CN" sz="2800" b="1" spc="150" dirty="0">
                <a:solidFill>
                  <a:srgbClr val="282C47"/>
                </a:solidFill>
              </a:rPr>
              <a:t> in the folder of the website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282C47"/>
                </a:solidFill>
              </a:rPr>
              <a:t>type “</a:t>
            </a:r>
            <a:r>
              <a:rPr lang="en-US" altLang="zh-CN" sz="2800" dirty="0">
                <a:solidFill>
                  <a:srgbClr val="FF0000"/>
                </a:solidFill>
              </a:rPr>
              <a:t>python app.py</a:t>
            </a:r>
            <a:r>
              <a:rPr lang="en-US" altLang="zh-CN" sz="2800" dirty="0">
                <a:solidFill>
                  <a:srgbClr val="282C47"/>
                </a:solidFill>
              </a:rPr>
              <a:t>” to run the program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link</a:t>
            </a:r>
            <a:r>
              <a:rPr lang="en-US" altLang="zh-CN" sz="2800" b="1" spc="150" dirty="0">
                <a:solidFill>
                  <a:srgbClr val="282C47"/>
                </a:solidFill>
              </a:rPr>
              <a:t> generated in the terminal by Chrome</a:t>
            </a:r>
          </a:p>
        </p:txBody>
      </p:sp>
    </p:spTree>
    <p:extLst>
      <p:ext uri="{BB962C8B-B14F-4D97-AF65-F5344CB8AC3E}">
        <p14:creationId xmlns:p14="http://schemas.microsoft.com/office/powerpoint/2010/main" val="2077045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9205CB-E110-4474-AFD0-7D2F54F4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65" y="1500034"/>
            <a:ext cx="9715371" cy="31411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0F08B5-AA2C-4FE5-AFCB-4C40EA12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765" y="5357966"/>
            <a:ext cx="6542275" cy="939082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71D6E446-8D42-4413-BCA3-0DDB7673095E}"/>
              </a:ext>
            </a:extLst>
          </p:cNvPr>
          <p:cNvSpPr txBox="1">
            <a:spLocks/>
          </p:cNvSpPr>
          <p:nvPr/>
        </p:nvSpPr>
        <p:spPr>
          <a:xfrm>
            <a:off x="541074" y="896966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F5773243-3ED7-46D7-BF5C-7EA334A67F95}"/>
              </a:ext>
            </a:extLst>
          </p:cNvPr>
          <p:cNvSpPr txBox="1">
            <a:spLocks/>
          </p:cNvSpPr>
          <p:nvPr/>
        </p:nvSpPr>
        <p:spPr>
          <a:xfrm>
            <a:off x="529193" y="5141096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49169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1C9EFEB-60DC-4DBB-B1B8-D87078D7F97E}"/>
              </a:ext>
            </a:extLst>
          </p:cNvPr>
          <p:cNvSpPr txBox="1">
            <a:spLocks/>
          </p:cNvSpPr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9B1A73A-055F-4EAF-8000-84FB76F04454}"/>
              </a:ext>
            </a:extLst>
          </p:cNvPr>
          <p:cNvSpPr txBox="1">
            <a:spLocks/>
          </p:cNvSpPr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  <p:extLst>
      <p:ext uri="{BB962C8B-B14F-4D97-AF65-F5344CB8AC3E}">
        <p14:creationId xmlns:p14="http://schemas.microsoft.com/office/powerpoint/2010/main" val="1976881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zh-cn" dirty="0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71D6E446-8D42-4413-BCA3-0DDB7673095E}"/>
              </a:ext>
            </a:extLst>
          </p:cNvPr>
          <p:cNvSpPr txBox="1">
            <a:spLocks/>
          </p:cNvSpPr>
          <p:nvPr/>
        </p:nvSpPr>
        <p:spPr>
          <a:xfrm>
            <a:off x="541074" y="896966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3.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67ED3B-B7F6-4B68-AD3F-FC4B4FDE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17" y="1379889"/>
            <a:ext cx="7547804" cy="52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86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</a:p>
          <a:p>
            <a:pPr rtl="0"/>
            <a:r>
              <a:rPr lang="en-US" altLang="zh-CN" dirty="0"/>
              <a:t>PCC Algorithm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19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5A7297E-1BEF-415B-A2DF-06BDD34415EB}"/>
              </a:ext>
            </a:extLst>
          </p:cNvPr>
          <p:cNvSpPr txBox="1">
            <a:spLocks/>
          </p:cNvSpPr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326FF8-0269-4030-9F56-198D58B3D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6728613C-A60E-4E56-B042-C1C4EC7606F0}"/>
              </a:ext>
            </a:extLst>
          </p:cNvPr>
          <p:cNvSpPr txBox="1">
            <a:spLocks/>
          </p:cNvSpPr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</a:p>
        </p:txBody>
      </p:sp>
    </p:spTree>
    <p:extLst>
      <p:ext uri="{BB962C8B-B14F-4D97-AF65-F5344CB8AC3E}">
        <p14:creationId xmlns:p14="http://schemas.microsoft.com/office/powerpoint/2010/main" val="2022330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FE37D2-DB17-48D6-9CA9-5A6F534C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0BF288-C6CC-40D4-8A22-95BE51550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AA2D0E8-51FB-4D47-AD46-517D5E2189E6}"/>
              </a:ext>
            </a:extLst>
          </p:cNvPr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A02D02-FF91-4CCC-B91F-2BFE51C56E7C}"/>
              </a:ext>
            </a:extLst>
          </p:cNvPr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70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7A8CBDF-37A9-4EF7-A7CF-989B04D3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03FB29-52C4-4358-A6C2-0F594F21F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05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5055D45A-88EE-4D2B-A1EF-174BDD0F2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752412"/>
              </p:ext>
            </p:extLst>
          </p:nvPr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421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C81A358-FE91-4A10-8489-D4817BCA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7A8CBDF-37A9-4EF7-A7CF-989B04D33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6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02C3C9-9AA7-4D5C-89E6-140E9BCD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AACA58-CCC9-4857-B7D6-D654A3D35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18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29152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639413" y="1185186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</a:p>
          <a:p>
            <a:pPr>
              <a:lnSpc>
                <a:spcPct val="150000"/>
              </a:lnSpc>
            </a:pP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ArtStation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- Battlefield V: Rotterdam, Darko </a:t>
            </a: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Pracic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| Battlefield, Rotterdam, Terrain. Retrieved from https://www.google.com.hk/url?sa=i&amp;url=https%3A%2F%2Fwww.pinterest.com%2Fpin%2F381046818470004498%2F&amp;psig=AOvVaw3t9oF_-TVJCYbPW0Zg8JXd&amp;ust=1607241921651000&amp;source=images&amp;cd=vfe&amp;ved=0CA0QjhxqFwoTCKD6j--wtu0CFQAAAAAdAAAAABAD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25768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questions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8424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9CCC941-53CB-4579-BA1C-D1E4F2EE9F83}"/>
              </a:ext>
            </a:extLst>
          </p:cNvPr>
          <p:cNvSpPr txBox="1">
            <a:spLocks/>
          </p:cNvSpPr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CF088D7C-7BA4-4D80-A701-F62B50800461}"/>
              </a:ext>
            </a:extLst>
          </p:cNvPr>
          <p:cNvSpPr txBox="1">
            <a:spLocks/>
          </p:cNvSpPr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</a:t>
            </a:r>
            <a:r>
              <a:rPr lang="en-US" altLang="zh-CN" dirty="0">
                <a:solidFill>
                  <a:srgbClr val="292C48"/>
                </a:solidFill>
              </a:rPr>
              <a:t>were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196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92296-2945-4CF1-A830-4BCE87F9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E78EA41-DE87-462C-A010-43BF0C53CD61}"/>
              </a:ext>
            </a:extLst>
          </p:cNvPr>
          <p:cNvSpPr txBox="1">
            <a:spLocks/>
          </p:cNvSpPr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FE18EA0E-519D-4FA1-92EB-73AB6EA6A1AB}"/>
              </a:ext>
            </a:extLst>
          </p:cNvPr>
          <p:cNvSpPr txBox="1">
            <a:spLocks/>
          </p:cNvSpPr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72FDFCC-B8AC-47F1-A902-3A163968F96A}"/>
              </a:ext>
            </a:extLst>
          </p:cNvPr>
          <p:cNvSpPr txBox="1">
            <a:spLocks/>
          </p:cNvSpPr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A2F490B-E47A-46D3-86FD-274647315921}"/>
              </a:ext>
            </a:extLst>
          </p:cNvPr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98C409-2ED5-486B-A130-B8C1A5245EBA}"/>
              </a:ext>
            </a:extLst>
          </p:cNvPr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5F5F3A2-1D22-44E1-B57C-AB26F5A2AEDE}"/>
              </a:ext>
            </a:extLst>
          </p:cNvPr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40065"/>
      </p:ext>
    </p:extLst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0_TF89826194.potx" id="{3443F8FC-BDEE-40A4-8221-E257178A440E}" vid="{246DA379-CE2B-4367-82B3-8AA8B992D76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658</TotalTime>
  <Words>1479</Words>
  <Application>Microsoft Office PowerPoint</Application>
  <PresentationFormat>宽屏</PresentationFormat>
  <Paragraphs>365</Paragraphs>
  <Slides>59</Slides>
  <Notes>58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Google Sans</vt:lpstr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Database design  </vt:lpstr>
      <vt:lpstr>2.1 Database Design</vt:lpstr>
      <vt:lpstr>2.1 Database Design</vt:lpstr>
      <vt:lpstr>2.1 Database Design</vt:lpstr>
      <vt:lpstr>2.1 Database Design</vt:lpstr>
      <vt:lpstr>2.1 Database Design</vt:lpstr>
      <vt:lpstr>2.1 Database Design</vt:lpstr>
      <vt:lpstr>PowerPoint 演示文稿</vt:lpstr>
      <vt:lpstr>2.2 Question 1  </vt:lpstr>
      <vt:lpstr>2.2 Question 1： To get the year for every state in US when the largest number of bridges were built in that state.</vt:lpstr>
      <vt:lpstr>2.2 Question 1 Results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2.4 Further questions  </vt:lpstr>
      <vt:lpstr>2.4.1 How does design load change over time?   </vt:lpstr>
      <vt:lpstr>2.4.1 How Does Design Load Change over Time?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   and design type?</vt:lpstr>
      <vt:lpstr>2.4.3.a design load vs structure type</vt:lpstr>
      <vt:lpstr>2.4.3.b design load vs design type</vt:lpstr>
      <vt:lpstr>3. Further work 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5. Work assignments &amp; distribution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毛 宇</cp:lastModifiedBy>
  <cp:revision>73</cp:revision>
  <dcterms:created xsi:type="dcterms:W3CDTF">2020-11-27T18:19:57Z</dcterms:created>
  <dcterms:modified xsi:type="dcterms:W3CDTF">2020-12-05T08:57:59Z</dcterms:modified>
</cp:coreProperties>
</file>